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1" r:id="rId5"/>
    <p:sldId id="267" r:id="rId6"/>
    <p:sldId id="262" r:id="rId7"/>
    <p:sldId id="259" r:id="rId8"/>
    <p:sldId id="263" r:id="rId9"/>
    <p:sldId id="266" r:id="rId10"/>
    <p:sldId id="264" r:id="rId11"/>
    <p:sldId id="265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/>
    <p:restoredTop sz="94638"/>
  </p:normalViewPr>
  <p:slideViewPr>
    <p:cSldViewPr snapToGrid="0">
      <p:cViewPr>
        <p:scale>
          <a:sx n="102" d="100"/>
          <a:sy n="102" d="100"/>
        </p:scale>
        <p:origin x="-152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898585-541F-A545-8834-FA1654378E71}" type="datetimeFigureOut">
              <a:rPr lang="en-US" smtClean="0"/>
              <a:t>4/24/24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A45C0-A610-2A48-98A8-D8BBD88826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572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A45C0-A610-2A48-98A8-D8BBD888268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349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A45C0-A610-2A48-98A8-D8BBD888268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439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A45C0-A610-2A48-98A8-D8BBD888268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755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A45C0-A610-2A48-98A8-D8BBD888268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427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A45C0-A610-2A48-98A8-D8BBD88826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5671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A45C0-A610-2A48-98A8-D8BBD888268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732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A45C0-A610-2A48-98A8-D8BBD888268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319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71CB9-4E44-FEFD-5949-7023BCFEB2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AFB618-4A10-D7E6-3363-580ADA260A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900F87-0C4E-8819-E66A-308395C73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EB05-670F-3549-9885-8D307833E700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FFEC1-5939-3439-DAE5-4F88DDB1B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2DC68-95A9-927D-11A8-2B87C0959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F2B2-7424-CF4F-ADA1-BFF76D2B0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5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9F080-2F47-5A31-1BDE-D07795239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DD50F9-0D11-10E3-3EDB-EFF49AF7C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39D97-BE76-51D4-0246-66120D5F4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EB05-670F-3549-9885-8D307833E700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B02D8-CB69-6B38-BB54-F2240453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42AFF-CAEC-E728-AF35-8A18754FC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F2B2-7424-CF4F-ADA1-BFF76D2B0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119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22791A-1CD0-E7BC-B22B-BC389158B6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FCD4F4-6741-DE52-C36D-00D425BD40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2FD104-D88C-549F-D1FE-9F19BB31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EB05-670F-3549-9885-8D307833E700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2698F-FA4B-F91C-F3F2-2E085CE9C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5F088-A5D2-CDE9-DB2D-C28B3C750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F2B2-7424-CF4F-ADA1-BFF76D2B0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64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413F5-B5A8-9921-803A-9D715E655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3F294-0979-2642-6D24-3DD9E42614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30F7A-F9B5-0487-CA0F-136D759D3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EB05-670F-3549-9885-8D307833E700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775881-55A2-93C2-F347-2F529F280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23554-476F-0279-C6C4-F8F72D85B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F2B2-7424-CF4F-ADA1-BFF76D2B0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28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EAFD7-4DB2-598E-7917-EBB8901FC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BBBFB-E9B2-ADD0-EAC3-DA46995A3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CA9ECC-A638-6E00-4C54-9E100E62F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EB05-670F-3549-9885-8D307833E700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375DB-B6EF-49D4-50F6-64F383F96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3C921-D081-8C1F-74E7-1B7AFFFE3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F2B2-7424-CF4F-ADA1-BFF76D2B0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164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CE32F-EFA8-4E81-B1F2-4F87D9497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7F714-B0FC-8A55-8ADE-32C32D63C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F7E0A7-BF6C-10F0-BAA1-676AC53CB5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E62CB4-D155-69B3-A69E-8CFC6DD1F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EB05-670F-3549-9885-8D307833E700}" type="datetimeFigureOut">
              <a:rPr lang="en-US" smtClean="0"/>
              <a:t>4/24/24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28633-5A09-3029-4B77-F25460713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F24A0-19B9-BCB5-83B7-4A4CB2DC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F2B2-7424-CF4F-ADA1-BFF76D2B0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60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5BCDA-78EF-0E84-3ECB-9067B8353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AF9F1-F224-513E-70E5-8F08E9008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5B9C62-8174-6794-BA17-52345CCBE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C15735-0D28-BFD4-6F6D-7ABC8F5B1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9F371F-F722-C52D-0862-35657D099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C1EA40-72D2-ABEA-0357-F989202C3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EB05-670F-3549-9885-8D307833E700}" type="datetimeFigureOut">
              <a:rPr lang="en-US" smtClean="0"/>
              <a:t>4/24/24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3904A3-821F-8172-9793-A697FC4BD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A025AD-8703-01AB-BE91-DB73FCE98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F2B2-7424-CF4F-ADA1-BFF76D2B0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91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790A0-954C-2498-CD88-399FAACEF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501008-AFF1-81C3-1AEA-977EAF9E4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EB05-670F-3549-9885-8D307833E700}" type="datetimeFigureOut">
              <a:rPr lang="en-US" smtClean="0"/>
              <a:t>4/24/24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A2051B-CECA-B7DA-D652-0DBA23706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32DBF3-B4E6-31DC-3DED-63CE3033A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F2B2-7424-CF4F-ADA1-BFF76D2B0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5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3A19E4-EB9F-1366-2446-09286BB57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EB05-670F-3549-9885-8D307833E700}" type="datetimeFigureOut">
              <a:rPr lang="en-US" smtClean="0"/>
              <a:t>4/24/24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C58F5BA-31CC-BC1F-7E28-2143C4E8A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58193-8F31-CDF6-C122-311BF7113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F2B2-7424-CF4F-ADA1-BFF76D2B0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704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C8F86-0D7F-AC9E-5621-3BACE761E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56022-2ACA-6712-5294-DA440A3FEC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D5B75-CFDA-FB70-2208-0114DCC4C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F8155-4A16-7F02-5C79-9AA66D8E8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EB05-670F-3549-9885-8D307833E700}" type="datetimeFigureOut">
              <a:rPr lang="en-US" smtClean="0"/>
              <a:t>4/24/24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639D41-D055-C2F2-4C12-54CCBB451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C69E58-7B7B-49A5-43F4-976ADEBF0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F2B2-7424-CF4F-ADA1-BFF76D2B0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93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804C-2B77-D902-1F2C-8F14629E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0D7128-9BAA-4661-8B3F-BAA1770732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CA4E1A-BCD0-8265-9970-C14D8F140F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369B5-D2DB-A69E-8E4E-F3B7D5CC3D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EB05-670F-3549-9885-8D307833E700}" type="datetimeFigureOut">
              <a:rPr lang="en-US" smtClean="0"/>
              <a:t>4/24/24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676F91-F475-AE4B-5A7C-4A83BDCEE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486DA-420F-02CF-9E47-4CD6257EC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9CF2B2-7424-CF4F-ADA1-BFF76D2B0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193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085425-3BFC-D17B-8C35-E9424DF59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1E165-B113-3C67-15AA-71BA571088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568B9-A201-3861-F0DC-2D1A96DD2B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B1EB05-670F-3549-9885-8D307833E700}" type="datetimeFigureOut">
              <a:rPr lang="en-US" smtClean="0"/>
              <a:t>4/24/24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6208D-9745-4EB0-DF94-BD0E89176C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28904-9BFC-1630-CE87-D0C284E1FF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9CF2B2-7424-CF4F-ADA1-BFF76D2B0D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174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9AA1D-AEAB-33A3-F732-3CB8F248C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67558"/>
            <a:ext cx="9144000" cy="878715"/>
          </a:xfrm>
        </p:spPr>
        <p:txBody>
          <a:bodyPr>
            <a:normAutofit fontScale="90000"/>
          </a:bodyPr>
          <a:lstStyle/>
          <a:p>
            <a:r>
              <a:rPr lang="en-US" dirty="0"/>
              <a:t>Hello! Welcome to </a:t>
            </a:r>
            <a:r>
              <a:rPr lang="en-US" dirty="0" err="1"/>
              <a:t>INFOMessage</a:t>
            </a:r>
            <a:r>
              <a:rPr lang="en-US" dirty="0"/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DB5032-D60A-E8D0-B7C6-4F45EFBB3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89017"/>
            <a:ext cx="9144000" cy="1655762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/>
              <a:t>Sign Up</a:t>
            </a:r>
          </a:p>
          <a:p>
            <a:endParaRPr lang="en-US" sz="3600" b="1" dirty="0"/>
          </a:p>
          <a:p>
            <a:r>
              <a:rPr lang="en-US" sz="3600" b="1" dirty="0"/>
              <a:t>Login</a:t>
            </a:r>
          </a:p>
        </p:txBody>
      </p:sp>
    </p:spTree>
    <p:extLst>
      <p:ext uri="{BB962C8B-B14F-4D97-AF65-F5344CB8AC3E}">
        <p14:creationId xmlns:p14="http://schemas.microsoft.com/office/powerpoint/2010/main" val="3896915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C721B-D40D-C43C-EFC8-8ECD01B1D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77" y="365622"/>
            <a:ext cx="10515600" cy="1325563"/>
          </a:xfrm>
        </p:spPr>
        <p:txBody>
          <a:bodyPr/>
          <a:lstStyle/>
          <a:p>
            <a:r>
              <a:rPr lang="en-US" dirty="0"/>
              <a:t>Article #1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1A8F08-C6A4-18A8-1C72-038EEFEA5C0B}"/>
              </a:ext>
            </a:extLst>
          </p:cNvPr>
          <p:cNvSpPr txBox="1"/>
          <p:nvPr/>
        </p:nvSpPr>
        <p:spPr>
          <a:xfrm>
            <a:off x="5847645" y="4498850"/>
            <a:ext cx="1086325" cy="33855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Comment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12E4B9-1BC7-96EC-EA32-A50E67B46F49}"/>
              </a:ext>
            </a:extLst>
          </p:cNvPr>
          <p:cNvSpPr/>
          <p:nvPr/>
        </p:nvSpPr>
        <p:spPr>
          <a:xfrm>
            <a:off x="675279" y="1458824"/>
            <a:ext cx="6258691" cy="2452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B0C1F-12A9-1CE5-5077-A1265ED0D9DF}"/>
              </a:ext>
            </a:extLst>
          </p:cNvPr>
          <p:cNvSpPr txBox="1"/>
          <p:nvPr/>
        </p:nvSpPr>
        <p:spPr>
          <a:xfrm>
            <a:off x="5613171" y="812961"/>
            <a:ext cx="15804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By: Lawrence (Role)</a:t>
            </a:r>
          </a:p>
          <a:p>
            <a:r>
              <a:rPr lang="en-US" sz="1100" dirty="0"/>
              <a:t>Date: 04/04/2024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F33023-582E-51B3-95D1-A58DCCF4C2D4}"/>
              </a:ext>
            </a:extLst>
          </p:cNvPr>
          <p:cNvSpPr/>
          <p:nvPr/>
        </p:nvSpPr>
        <p:spPr>
          <a:xfrm>
            <a:off x="675279" y="4498850"/>
            <a:ext cx="493789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6A11E6-4B48-EED3-C3E5-7F4B35E90429}"/>
              </a:ext>
            </a:extLst>
          </p:cNvPr>
          <p:cNvSpPr txBox="1"/>
          <p:nvPr/>
        </p:nvSpPr>
        <p:spPr>
          <a:xfrm>
            <a:off x="582159" y="4164731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Comments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C44F0C2-E7F7-2AE0-6323-947156E657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752629"/>
              </p:ext>
            </p:extLst>
          </p:nvPr>
        </p:nvGraphicFramePr>
        <p:xfrm>
          <a:off x="675277" y="5112930"/>
          <a:ext cx="6258693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47279">
                  <a:extLst>
                    <a:ext uri="{9D8B030D-6E8A-4147-A177-3AD203B41FA5}">
                      <a16:colId xmlns:a16="http://schemas.microsoft.com/office/drawing/2014/main" val="3025651745"/>
                    </a:ext>
                  </a:extLst>
                </a:gridCol>
                <a:gridCol w="211414">
                  <a:extLst>
                    <a:ext uri="{9D8B030D-6E8A-4147-A177-3AD203B41FA5}">
                      <a16:colId xmlns:a16="http://schemas.microsoft.com/office/drawing/2014/main" val="17330414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Comment #1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897572"/>
                  </a:ext>
                </a:extLst>
              </a:tr>
              <a:tr h="13545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473036"/>
                  </a:ext>
                </a:extLst>
              </a:tr>
              <a:tr h="13545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539295"/>
                  </a:ext>
                </a:extLst>
              </a:tr>
              <a:tr h="13545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232260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12F6696E-0F50-2F84-930B-A1624FC1E62A}"/>
              </a:ext>
            </a:extLst>
          </p:cNvPr>
          <p:cNvSpPr/>
          <p:nvPr/>
        </p:nvSpPr>
        <p:spPr>
          <a:xfrm>
            <a:off x="6455883" y="5152102"/>
            <a:ext cx="218651" cy="1795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753BBD1-A730-1A44-78D6-2259B789043F}"/>
              </a:ext>
            </a:extLst>
          </p:cNvPr>
          <p:cNvSpPr/>
          <p:nvPr/>
        </p:nvSpPr>
        <p:spPr>
          <a:xfrm>
            <a:off x="5933077" y="4010803"/>
            <a:ext cx="707922" cy="1763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Edit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57B1D6-138F-ADEA-EC09-2E00DA2140F3}"/>
              </a:ext>
            </a:extLst>
          </p:cNvPr>
          <p:cNvSpPr/>
          <p:nvPr/>
        </p:nvSpPr>
        <p:spPr>
          <a:xfrm>
            <a:off x="6715319" y="4010803"/>
            <a:ext cx="218651" cy="1795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0A9DF1-A9E5-4402-2BBD-C272CF4B4F56}"/>
              </a:ext>
            </a:extLst>
          </p:cNvPr>
          <p:cNvSpPr txBox="1"/>
          <p:nvPr/>
        </p:nvSpPr>
        <p:spPr>
          <a:xfrm>
            <a:off x="8367252" y="3559277"/>
            <a:ext cx="1697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staff member</a:t>
            </a:r>
          </a:p>
        </p:txBody>
      </p:sp>
    </p:spTree>
    <p:extLst>
      <p:ext uri="{BB962C8B-B14F-4D97-AF65-F5344CB8AC3E}">
        <p14:creationId xmlns:p14="http://schemas.microsoft.com/office/powerpoint/2010/main" val="9388289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C721B-D40D-C43C-EFC8-8ECD01B1D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77" y="365622"/>
            <a:ext cx="10515600" cy="1325563"/>
          </a:xfrm>
        </p:spPr>
        <p:txBody>
          <a:bodyPr/>
          <a:lstStyle/>
          <a:p>
            <a:r>
              <a:rPr lang="en-US" dirty="0"/>
              <a:t>Article #1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1A8F08-C6A4-18A8-1C72-038EEFEA5C0B}"/>
              </a:ext>
            </a:extLst>
          </p:cNvPr>
          <p:cNvSpPr txBox="1"/>
          <p:nvPr/>
        </p:nvSpPr>
        <p:spPr>
          <a:xfrm>
            <a:off x="5847645" y="4498850"/>
            <a:ext cx="1086325" cy="33855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Comment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12E4B9-1BC7-96EC-EA32-A50E67B46F49}"/>
              </a:ext>
            </a:extLst>
          </p:cNvPr>
          <p:cNvSpPr/>
          <p:nvPr/>
        </p:nvSpPr>
        <p:spPr>
          <a:xfrm>
            <a:off x="675279" y="1458824"/>
            <a:ext cx="6258691" cy="2452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B0C1F-12A9-1CE5-5077-A1265ED0D9DF}"/>
              </a:ext>
            </a:extLst>
          </p:cNvPr>
          <p:cNvSpPr txBox="1"/>
          <p:nvPr/>
        </p:nvSpPr>
        <p:spPr>
          <a:xfrm>
            <a:off x="5613171" y="812961"/>
            <a:ext cx="15804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By: Lawrence (Role)</a:t>
            </a:r>
          </a:p>
          <a:p>
            <a:r>
              <a:rPr lang="en-US" sz="1100" dirty="0"/>
              <a:t>Date: 04/04/2024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F33023-582E-51B3-95D1-A58DCCF4C2D4}"/>
              </a:ext>
            </a:extLst>
          </p:cNvPr>
          <p:cNvSpPr/>
          <p:nvPr/>
        </p:nvSpPr>
        <p:spPr>
          <a:xfrm>
            <a:off x="675279" y="4498850"/>
            <a:ext cx="493789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6A11E6-4B48-EED3-C3E5-7F4B35E90429}"/>
              </a:ext>
            </a:extLst>
          </p:cNvPr>
          <p:cNvSpPr txBox="1"/>
          <p:nvPr/>
        </p:nvSpPr>
        <p:spPr>
          <a:xfrm>
            <a:off x="582159" y="4164731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Comments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C44F0C2-E7F7-2AE0-6323-947156E657C8}"/>
              </a:ext>
            </a:extLst>
          </p:cNvPr>
          <p:cNvGraphicFramePr>
            <a:graphicFrameLocks noGrp="1"/>
          </p:cNvGraphicFramePr>
          <p:nvPr/>
        </p:nvGraphicFramePr>
        <p:xfrm>
          <a:off x="675277" y="5112930"/>
          <a:ext cx="6258693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47279">
                  <a:extLst>
                    <a:ext uri="{9D8B030D-6E8A-4147-A177-3AD203B41FA5}">
                      <a16:colId xmlns:a16="http://schemas.microsoft.com/office/drawing/2014/main" val="3025651745"/>
                    </a:ext>
                  </a:extLst>
                </a:gridCol>
                <a:gridCol w="211414">
                  <a:extLst>
                    <a:ext uri="{9D8B030D-6E8A-4147-A177-3AD203B41FA5}">
                      <a16:colId xmlns:a16="http://schemas.microsoft.com/office/drawing/2014/main" val="17330414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Comment #1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897572"/>
                  </a:ext>
                </a:extLst>
              </a:tr>
              <a:tr h="13545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473036"/>
                  </a:ext>
                </a:extLst>
              </a:tr>
              <a:tr h="13545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539295"/>
                  </a:ext>
                </a:extLst>
              </a:tr>
              <a:tr h="13545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23226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7EE3FA19-252F-9710-7B8C-D77A73270C57}"/>
              </a:ext>
            </a:extLst>
          </p:cNvPr>
          <p:cNvSpPr txBox="1"/>
          <p:nvPr/>
        </p:nvSpPr>
        <p:spPr>
          <a:xfrm>
            <a:off x="8327923" y="3205316"/>
            <a:ext cx="293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student and does not own</a:t>
            </a:r>
          </a:p>
        </p:txBody>
      </p:sp>
    </p:spTree>
    <p:extLst>
      <p:ext uri="{BB962C8B-B14F-4D97-AF65-F5344CB8AC3E}">
        <p14:creationId xmlns:p14="http://schemas.microsoft.com/office/powerpoint/2010/main" val="2410706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3586C-7701-732E-665C-C6D27AC8F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5513"/>
            <a:ext cx="10515600" cy="1325563"/>
          </a:xfrm>
        </p:spPr>
        <p:txBody>
          <a:bodyPr/>
          <a:lstStyle/>
          <a:p>
            <a:r>
              <a:rPr lang="en-US" dirty="0"/>
              <a:t>Friend Requests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DC0A78-D35B-CF06-3328-3677A5F08649}"/>
              </a:ext>
            </a:extLst>
          </p:cNvPr>
          <p:cNvSpPr/>
          <p:nvPr/>
        </p:nvSpPr>
        <p:spPr>
          <a:xfrm>
            <a:off x="905932" y="2023323"/>
            <a:ext cx="4948825" cy="38563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E7FC1C-ECD7-D6C6-2E14-1202F69F0456}"/>
              </a:ext>
            </a:extLst>
          </p:cNvPr>
          <p:cNvSpPr/>
          <p:nvPr/>
        </p:nvSpPr>
        <p:spPr>
          <a:xfrm>
            <a:off x="6472709" y="2023323"/>
            <a:ext cx="3064933" cy="38563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4DFA753-4F08-49DC-E1D4-0DC7DF2BF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926" y="1528342"/>
            <a:ext cx="2544418" cy="1480412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Received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1776E50-6DF6-8041-F578-0B8F26FCD5A1}"/>
              </a:ext>
            </a:extLst>
          </p:cNvPr>
          <p:cNvSpPr txBox="1">
            <a:spLocks/>
          </p:cNvSpPr>
          <p:nvPr/>
        </p:nvSpPr>
        <p:spPr>
          <a:xfrm>
            <a:off x="6472709" y="1528342"/>
            <a:ext cx="2544418" cy="1480412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Sent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0534F9-7DE7-3336-0607-1B4C5E1E6671}"/>
              </a:ext>
            </a:extLst>
          </p:cNvPr>
          <p:cNvSpPr txBox="1"/>
          <p:nvPr/>
        </p:nvSpPr>
        <p:spPr>
          <a:xfrm>
            <a:off x="1158178" y="2253227"/>
            <a:ext cx="1855304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Ashleigh</a:t>
            </a:r>
          </a:p>
          <a:p>
            <a:pPr>
              <a:lnSpc>
                <a:spcPct val="150000"/>
              </a:lnSpc>
            </a:pPr>
            <a:r>
              <a:rPr lang="en-US" dirty="0"/>
              <a:t>Lawrence</a:t>
            </a:r>
          </a:p>
          <a:p>
            <a:pPr>
              <a:lnSpc>
                <a:spcPct val="150000"/>
              </a:lnSpc>
            </a:pPr>
            <a:r>
              <a:rPr lang="en-US" dirty="0"/>
              <a:t>Vincent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21BEEC-5083-88AC-09E9-A9336F553A12}"/>
              </a:ext>
            </a:extLst>
          </p:cNvPr>
          <p:cNvSpPr/>
          <p:nvPr/>
        </p:nvSpPr>
        <p:spPr>
          <a:xfrm>
            <a:off x="2936728" y="2344630"/>
            <a:ext cx="1027243" cy="26942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Approve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12DA3E3-1020-9462-3CE7-ED77D8F37A60}"/>
              </a:ext>
            </a:extLst>
          </p:cNvPr>
          <p:cNvSpPr/>
          <p:nvPr/>
        </p:nvSpPr>
        <p:spPr>
          <a:xfrm>
            <a:off x="4138931" y="2344630"/>
            <a:ext cx="1027243" cy="2694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Reject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E4FE6E3-25CE-F261-5DC7-37EA6AB2B002}"/>
              </a:ext>
            </a:extLst>
          </p:cNvPr>
          <p:cNvSpPr/>
          <p:nvPr/>
        </p:nvSpPr>
        <p:spPr>
          <a:xfrm>
            <a:off x="2936728" y="2815020"/>
            <a:ext cx="1027243" cy="26942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Approve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608120-048A-7E44-06D4-FCABC2B00BAE}"/>
              </a:ext>
            </a:extLst>
          </p:cNvPr>
          <p:cNvSpPr/>
          <p:nvPr/>
        </p:nvSpPr>
        <p:spPr>
          <a:xfrm>
            <a:off x="4138931" y="2815020"/>
            <a:ext cx="1027243" cy="2694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Reject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8F775E-32A2-0A23-18A2-5CF39FD8CF86}"/>
              </a:ext>
            </a:extLst>
          </p:cNvPr>
          <p:cNvSpPr/>
          <p:nvPr/>
        </p:nvSpPr>
        <p:spPr>
          <a:xfrm>
            <a:off x="2936728" y="3272869"/>
            <a:ext cx="1027243" cy="269428"/>
          </a:xfrm>
          <a:prstGeom prst="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Approve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CA9CE61-ED52-8EF3-A5A5-642A6D4C72EB}"/>
              </a:ext>
            </a:extLst>
          </p:cNvPr>
          <p:cNvSpPr/>
          <p:nvPr/>
        </p:nvSpPr>
        <p:spPr>
          <a:xfrm>
            <a:off x="4138931" y="3272869"/>
            <a:ext cx="1027243" cy="2694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Reject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9882253-28CF-C57E-8F66-CB1C01B5059E}"/>
              </a:ext>
            </a:extLst>
          </p:cNvPr>
          <p:cNvSpPr txBox="1"/>
          <p:nvPr/>
        </p:nvSpPr>
        <p:spPr>
          <a:xfrm>
            <a:off x="6817266" y="2151564"/>
            <a:ext cx="1855304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Jason</a:t>
            </a:r>
          </a:p>
          <a:p>
            <a:pPr>
              <a:lnSpc>
                <a:spcPct val="150000"/>
              </a:lnSpc>
            </a:pPr>
            <a:r>
              <a:rPr lang="en-US" dirty="0"/>
              <a:t>Patrick</a:t>
            </a:r>
          </a:p>
          <a:p>
            <a:pPr>
              <a:lnSpc>
                <a:spcPct val="150000"/>
              </a:lnSpc>
            </a:pPr>
            <a:r>
              <a:rPr lang="en-US" dirty="0"/>
              <a:t>Dylan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DCE5A4-E407-E05A-0173-A43C7D87503F}"/>
              </a:ext>
            </a:extLst>
          </p:cNvPr>
          <p:cNvSpPr/>
          <p:nvPr/>
        </p:nvSpPr>
        <p:spPr>
          <a:xfrm>
            <a:off x="7989884" y="2304865"/>
            <a:ext cx="1027243" cy="2694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A69E5C0-537F-29B1-0DEB-F11C1EFE002D}"/>
              </a:ext>
            </a:extLst>
          </p:cNvPr>
          <p:cNvSpPr/>
          <p:nvPr/>
        </p:nvSpPr>
        <p:spPr>
          <a:xfrm>
            <a:off x="7975653" y="2727594"/>
            <a:ext cx="1027243" cy="2694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Cancel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F434FD9-032A-9B9A-91D9-3025085F58D6}"/>
              </a:ext>
            </a:extLst>
          </p:cNvPr>
          <p:cNvSpPr/>
          <p:nvPr/>
        </p:nvSpPr>
        <p:spPr>
          <a:xfrm>
            <a:off x="7977799" y="3150323"/>
            <a:ext cx="1027243" cy="26942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Cancel</a:t>
            </a:r>
          </a:p>
        </p:txBody>
      </p:sp>
    </p:spTree>
    <p:extLst>
      <p:ext uri="{BB962C8B-B14F-4D97-AF65-F5344CB8AC3E}">
        <p14:creationId xmlns:p14="http://schemas.microsoft.com/office/powerpoint/2010/main" val="1389017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87091-2FC1-E65B-1E2B-5598DD0DB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C8628-0A61-63A5-5BE1-CD2E77300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Username: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Password: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Role: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10A880-5085-716E-E268-ADB4B07E89F0}"/>
              </a:ext>
            </a:extLst>
          </p:cNvPr>
          <p:cNvSpPr/>
          <p:nvPr/>
        </p:nvSpPr>
        <p:spPr>
          <a:xfrm>
            <a:off x="3086639" y="1825625"/>
            <a:ext cx="2772294" cy="392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AE9F7A-5AE8-DC33-CFDE-0FBC8DC76487}"/>
              </a:ext>
            </a:extLst>
          </p:cNvPr>
          <p:cNvSpPr/>
          <p:nvPr/>
        </p:nvSpPr>
        <p:spPr>
          <a:xfrm>
            <a:off x="3086639" y="2824692"/>
            <a:ext cx="2772294" cy="392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20975F6-EA0A-946E-AA6F-3A505E4FA028}"/>
              </a:ext>
            </a:extLst>
          </p:cNvPr>
          <p:cNvSpPr/>
          <p:nvPr/>
        </p:nvSpPr>
        <p:spPr>
          <a:xfrm>
            <a:off x="6344358" y="3842103"/>
            <a:ext cx="1185332" cy="392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06964C-D6E5-ADE6-AFD9-E99218338565}"/>
              </a:ext>
            </a:extLst>
          </p:cNvPr>
          <p:cNvSpPr/>
          <p:nvPr/>
        </p:nvSpPr>
        <p:spPr>
          <a:xfrm>
            <a:off x="3097927" y="3856656"/>
            <a:ext cx="2772294" cy="392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 (Dropdown Box)</a:t>
            </a:r>
          </a:p>
        </p:txBody>
      </p:sp>
    </p:spTree>
    <p:extLst>
      <p:ext uri="{BB962C8B-B14F-4D97-AF65-F5344CB8AC3E}">
        <p14:creationId xmlns:p14="http://schemas.microsoft.com/office/powerpoint/2010/main" val="4064703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B7B9-5493-53E7-D263-A94B8A1A1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C004E-7FED-C22B-C517-4EF58F2F2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Username: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Password: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6F0367-9698-D704-1F04-4E5BABAA006E}"/>
              </a:ext>
            </a:extLst>
          </p:cNvPr>
          <p:cNvSpPr/>
          <p:nvPr/>
        </p:nvSpPr>
        <p:spPr>
          <a:xfrm>
            <a:off x="3086639" y="1825625"/>
            <a:ext cx="2772294" cy="392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5D367D-32EB-C07A-2513-FC8FC9112B2F}"/>
              </a:ext>
            </a:extLst>
          </p:cNvPr>
          <p:cNvSpPr/>
          <p:nvPr/>
        </p:nvSpPr>
        <p:spPr>
          <a:xfrm>
            <a:off x="3086639" y="2824692"/>
            <a:ext cx="2772294" cy="392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2E1F2B-3127-8EA2-6409-EF0514283A66}"/>
              </a:ext>
            </a:extLst>
          </p:cNvPr>
          <p:cNvSpPr/>
          <p:nvPr/>
        </p:nvSpPr>
        <p:spPr>
          <a:xfrm>
            <a:off x="6333069" y="2824691"/>
            <a:ext cx="1185332" cy="392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Enter</a:t>
            </a:r>
          </a:p>
        </p:txBody>
      </p:sp>
    </p:spTree>
    <p:extLst>
      <p:ext uri="{BB962C8B-B14F-4D97-AF65-F5344CB8AC3E}">
        <p14:creationId xmlns:p14="http://schemas.microsoft.com/office/powerpoint/2010/main" val="2737225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C721B-D40D-C43C-EFC8-8ECD01B1D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943" y="207377"/>
            <a:ext cx="10515600" cy="1325563"/>
          </a:xfrm>
        </p:spPr>
        <p:txBody>
          <a:bodyPr/>
          <a:lstStyle/>
          <a:p>
            <a:r>
              <a:rPr lang="en-US" dirty="0"/>
              <a:t>Messaging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D765B-5D13-60B2-FFFD-A4309343D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5571" y="1396166"/>
            <a:ext cx="2544418" cy="1480412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Your Friends: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D76625-2D0F-5578-4582-B4F4F0CF475A}"/>
              </a:ext>
            </a:extLst>
          </p:cNvPr>
          <p:cNvSpPr/>
          <p:nvPr/>
        </p:nvSpPr>
        <p:spPr>
          <a:xfrm>
            <a:off x="8216348" y="1948070"/>
            <a:ext cx="3303104" cy="2491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D43FAD-1324-A1F4-1B32-DFFDE42BC942}"/>
              </a:ext>
            </a:extLst>
          </p:cNvPr>
          <p:cNvSpPr/>
          <p:nvPr/>
        </p:nvSpPr>
        <p:spPr>
          <a:xfrm>
            <a:off x="8285173" y="5005446"/>
            <a:ext cx="1855304" cy="238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2AD292E-81C5-FFA3-6652-3495AB38848C}"/>
              </a:ext>
            </a:extLst>
          </p:cNvPr>
          <p:cNvSpPr/>
          <p:nvPr/>
        </p:nvSpPr>
        <p:spPr>
          <a:xfrm>
            <a:off x="10364108" y="5005446"/>
            <a:ext cx="745435" cy="2385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88066F-F3DE-E77F-914B-8A3C4C048118}"/>
              </a:ext>
            </a:extLst>
          </p:cNvPr>
          <p:cNvSpPr txBox="1"/>
          <p:nvPr/>
        </p:nvSpPr>
        <p:spPr>
          <a:xfrm>
            <a:off x="8192408" y="4636114"/>
            <a:ext cx="19480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Add Friend: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FFE655-59DD-76A6-D8C4-F3F8DD4B1D01}"/>
              </a:ext>
            </a:extLst>
          </p:cNvPr>
          <p:cNvSpPr txBox="1"/>
          <p:nvPr/>
        </p:nvSpPr>
        <p:spPr>
          <a:xfrm>
            <a:off x="8285173" y="5477335"/>
            <a:ext cx="2824370" cy="33855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View Friend Requests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151182-76C9-1468-A468-F5BB3EE563DE}"/>
              </a:ext>
            </a:extLst>
          </p:cNvPr>
          <p:cNvSpPr txBox="1"/>
          <p:nvPr/>
        </p:nvSpPr>
        <p:spPr>
          <a:xfrm>
            <a:off x="8391939" y="1984583"/>
            <a:ext cx="1855304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Ashleigh</a:t>
            </a:r>
          </a:p>
          <a:p>
            <a:pPr>
              <a:lnSpc>
                <a:spcPct val="150000"/>
              </a:lnSpc>
            </a:pPr>
            <a:r>
              <a:rPr lang="en-US" b="1" dirty="0"/>
              <a:t>Lawrence</a:t>
            </a:r>
          </a:p>
          <a:p>
            <a:pPr>
              <a:lnSpc>
                <a:spcPct val="150000"/>
              </a:lnSpc>
            </a:pPr>
            <a:r>
              <a:rPr lang="en-US" dirty="0"/>
              <a:t>Vincent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0CDC74-D9A0-22C2-EB5A-7AAA99170976}"/>
              </a:ext>
            </a:extLst>
          </p:cNvPr>
          <p:cNvSpPr/>
          <p:nvPr/>
        </p:nvSpPr>
        <p:spPr>
          <a:xfrm>
            <a:off x="9669391" y="2185311"/>
            <a:ext cx="211762" cy="21792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73C300E-6F9D-4D3B-196D-C7C3D4F74B60}"/>
              </a:ext>
            </a:extLst>
          </p:cNvPr>
          <p:cNvSpPr/>
          <p:nvPr/>
        </p:nvSpPr>
        <p:spPr>
          <a:xfrm>
            <a:off x="9669391" y="2578965"/>
            <a:ext cx="211762" cy="2179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FBFF30E-EFCB-BB4A-B6BF-5FF3C703AE05}"/>
              </a:ext>
            </a:extLst>
          </p:cNvPr>
          <p:cNvSpPr/>
          <p:nvPr/>
        </p:nvSpPr>
        <p:spPr>
          <a:xfrm>
            <a:off x="9654278" y="2963738"/>
            <a:ext cx="211762" cy="21792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DFA44C-7F33-D1C5-49BB-97C184EA3850}"/>
              </a:ext>
            </a:extLst>
          </p:cNvPr>
          <p:cNvSpPr/>
          <p:nvPr/>
        </p:nvSpPr>
        <p:spPr>
          <a:xfrm>
            <a:off x="10145352" y="2584150"/>
            <a:ext cx="745435" cy="23854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097BED-6AD1-D1BF-E9EB-43C2E282B420}"/>
              </a:ext>
            </a:extLst>
          </p:cNvPr>
          <p:cNvSpPr/>
          <p:nvPr/>
        </p:nvSpPr>
        <p:spPr>
          <a:xfrm>
            <a:off x="10134875" y="2193370"/>
            <a:ext cx="745435" cy="2385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Chat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093F0A-DCB2-DBB0-7FFB-6B7CD994F1C0}"/>
              </a:ext>
            </a:extLst>
          </p:cNvPr>
          <p:cNvSpPr/>
          <p:nvPr/>
        </p:nvSpPr>
        <p:spPr>
          <a:xfrm>
            <a:off x="10130763" y="2960002"/>
            <a:ext cx="745435" cy="2385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Chat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E1346B-993D-023A-D236-5B28160ECF53}"/>
              </a:ext>
            </a:extLst>
          </p:cNvPr>
          <p:cNvSpPr txBox="1">
            <a:spLocks/>
          </p:cNvSpPr>
          <p:nvPr/>
        </p:nvSpPr>
        <p:spPr>
          <a:xfrm>
            <a:off x="672935" y="2161615"/>
            <a:ext cx="2544418" cy="74562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Chatrooms: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CA7EA21-AE9B-7422-481E-3F526C885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6059645"/>
              </p:ext>
            </p:extLst>
          </p:nvPr>
        </p:nvGraphicFramePr>
        <p:xfrm>
          <a:off x="754270" y="2735139"/>
          <a:ext cx="6258693" cy="308074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47279">
                  <a:extLst>
                    <a:ext uri="{9D8B030D-6E8A-4147-A177-3AD203B41FA5}">
                      <a16:colId xmlns:a16="http://schemas.microsoft.com/office/drawing/2014/main" val="3025651745"/>
                    </a:ext>
                  </a:extLst>
                </a:gridCol>
                <a:gridCol w="211414">
                  <a:extLst>
                    <a:ext uri="{9D8B030D-6E8A-4147-A177-3AD203B41FA5}">
                      <a16:colId xmlns:a16="http://schemas.microsoft.com/office/drawing/2014/main" val="1733041450"/>
                    </a:ext>
                  </a:extLst>
                </a:gridCol>
              </a:tblGrid>
              <a:tr h="440107">
                <a:tc>
                  <a:txBody>
                    <a:bodyPr/>
                    <a:lstStyle/>
                    <a:p>
                      <a:r>
                        <a:rPr lang="en-US" dirty="0"/>
                        <a:t>Ashleigh, Lawrence, Vincent</a:t>
                      </a: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897572"/>
                  </a:ext>
                </a:extLst>
              </a:tr>
              <a:tr h="440107">
                <a:tc>
                  <a:txBody>
                    <a:bodyPr/>
                    <a:lstStyle/>
                    <a:p>
                      <a:r>
                        <a:rPr lang="en-US" dirty="0"/>
                        <a:t>Ashleigh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473036"/>
                  </a:ext>
                </a:extLst>
              </a:tr>
              <a:tr h="4401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539295"/>
                  </a:ext>
                </a:extLst>
              </a:tr>
              <a:tr h="4401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232260"/>
                  </a:ext>
                </a:extLst>
              </a:tr>
              <a:tr h="4401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174709"/>
                  </a:ext>
                </a:extLst>
              </a:tr>
              <a:tr h="4401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30874"/>
                  </a:ext>
                </a:extLst>
              </a:tr>
              <a:tr h="4401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940564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F112FC4-315E-3900-3188-8068ED4EDEB4}"/>
              </a:ext>
            </a:extLst>
          </p:cNvPr>
          <p:cNvSpPr txBox="1"/>
          <p:nvPr/>
        </p:nvSpPr>
        <p:spPr>
          <a:xfrm>
            <a:off x="740270" y="1539265"/>
            <a:ext cx="6272694" cy="33855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KNOWLEDGE REPOSITORY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CAD40E-1C93-3E0E-2A82-7222F3333FF5}"/>
              </a:ext>
            </a:extLst>
          </p:cNvPr>
          <p:cNvSpPr/>
          <p:nvPr/>
        </p:nvSpPr>
        <p:spPr>
          <a:xfrm>
            <a:off x="11027740" y="2198468"/>
            <a:ext cx="283728" cy="2334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21314B6-1AD3-67DF-70B9-543E255822E4}"/>
              </a:ext>
            </a:extLst>
          </p:cNvPr>
          <p:cNvSpPr/>
          <p:nvPr/>
        </p:nvSpPr>
        <p:spPr>
          <a:xfrm>
            <a:off x="11031435" y="2598173"/>
            <a:ext cx="283728" cy="2334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7C86578-78CF-1C42-3DE1-526083D13EC2}"/>
              </a:ext>
            </a:extLst>
          </p:cNvPr>
          <p:cNvSpPr/>
          <p:nvPr/>
        </p:nvSpPr>
        <p:spPr>
          <a:xfrm>
            <a:off x="11027740" y="2986064"/>
            <a:ext cx="283728" cy="2334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C854EC-B06A-CEDB-1E73-ABD57229B14A}"/>
              </a:ext>
            </a:extLst>
          </p:cNvPr>
          <p:cNvSpPr txBox="1"/>
          <p:nvPr/>
        </p:nvSpPr>
        <p:spPr>
          <a:xfrm>
            <a:off x="10392822" y="247774"/>
            <a:ext cx="1269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Student</a:t>
            </a:r>
          </a:p>
        </p:txBody>
      </p:sp>
    </p:spTree>
    <p:extLst>
      <p:ext uri="{BB962C8B-B14F-4D97-AF65-F5344CB8AC3E}">
        <p14:creationId xmlns:p14="http://schemas.microsoft.com/office/powerpoint/2010/main" val="1714374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C721B-D40D-C43C-EFC8-8ECD01B1D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943" y="207377"/>
            <a:ext cx="10515600" cy="1325563"/>
          </a:xfrm>
        </p:spPr>
        <p:txBody>
          <a:bodyPr/>
          <a:lstStyle/>
          <a:p>
            <a:r>
              <a:rPr lang="en-US" dirty="0"/>
              <a:t>Messaging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D765B-5D13-60B2-FFFD-A4309343D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38025" y="1465070"/>
            <a:ext cx="2544418" cy="1480412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All Students: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D76625-2D0F-5578-4582-B4F4F0CF475A}"/>
              </a:ext>
            </a:extLst>
          </p:cNvPr>
          <p:cNvSpPr/>
          <p:nvPr/>
        </p:nvSpPr>
        <p:spPr>
          <a:xfrm>
            <a:off x="7492181" y="1948069"/>
            <a:ext cx="4027271" cy="334738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151182-76C9-1468-A468-F5BB3EE563DE}"/>
              </a:ext>
            </a:extLst>
          </p:cNvPr>
          <p:cNvSpPr txBox="1"/>
          <p:nvPr/>
        </p:nvSpPr>
        <p:spPr>
          <a:xfrm>
            <a:off x="7641629" y="1997311"/>
            <a:ext cx="1855304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Ashleigh</a:t>
            </a:r>
          </a:p>
          <a:p>
            <a:pPr>
              <a:lnSpc>
                <a:spcPct val="150000"/>
              </a:lnSpc>
            </a:pPr>
            <a:r>
              <a:rPr lang="en-US" b="1" dirty="0"/>
              <a:t>Lawrence</a:t>
            </a:r>
          </a:p>
          <a:p>
            <a:pPr>
              <a:lnSpc>
                <a:spcPct val="150000"/>
              </a:lnSpc>
            </a:pPr>
            <a:r>
              <a:rPr lang="en-US" dirty="0"/>
              <a:t>Vincent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50CDC74-D9A0-22C2-EB5A-7AAA99170976}"/>
              </a:ext>
            </a:extLst>
          </p:cNvPr>
          <p:cNvSpPr/>
          <p:nvPr/>
        </p:nvSpPr>
        <p:spPr>
          <a:xfrm>
            <a:off x="8919081" y="2198039"/>
            <a:ext cx="211762" cy="21792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73C300E-6F9D-4D3B-196D-C7C3D4F74B60}"/>
              </a:ext>
            </a:extLst>
          </p:cNvPr>
          <p:cNvSpPr/>
          <p:nvPr/>
        </p:nvSpPr>
        <p:spPr>
          <a:xfrm>
            <a:off x="8919081" y="2591693"/>
            <a:ext cx="211762" cy="2179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FBFF30E-EFCB-BB4A-B6BF-5FF3C703AE05}"/>
              </a:ext>
            </a:extLst>
          </p:cNvPr>
          <p:cNvSpPr/>
          <p:nvPr/>
        </p:nvSpPr>
        <p:spPr>
          <a:xfrm>
            <a:off x="8903968" y="2976466"/>
            <a:ext cx="211762" cy="21792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DFA44C-7F33-D1C5-49BB-97C184EA3850}"/>
              </a:ext>
            </a:extLst>
          </p:cNvPr>
          <p:cNvSpPr/>
          <p:nvPr/>
        </p:nvSpPr>
        <p:spPr>
          <a:xfrm>
            <a:off x="9395042" y="2596878"/>
            <a:ext cx="745435" cy="238540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Chat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1097BED-6AD1-D1BF-E9EB-43C2E282B420}"/>
              </a:ext>
            </a:extLst>
          </p:cNvPr>
          <p:cNvSpPr/>
          <p:nvPr/>
        </p:nvSpPr>
        <p:spPr>
          <a:xfrm>
            <a:off x="9384565" y="2206098"/>
            <a:ext cx="745435" cy="2385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Chat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093F0A-DCB2-DBB0-7FFB-6B7CD994F1C0}"/>
              </a:ext>
            </a:extLst>
          </p:cNvPr>
          <p:cNvSpPr/>
          <p:nvPr/>
        </p:nvSpPr>
        <p:spPr>
          <a:xfrm>
            <a:off x="9380453" y="2972730"/>
            <a:ext cx="745435" cy="2385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Chat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E1346B-993D-023A-D236-5B28160ECF53}"/>
              </a:ext>
            </a:extLst>
          </p:cNvPr>
          <p:cNvSpPr txBox="1">
            <a:spLocks/>
          </p:cNvSpPr>
          <p:nvPr/>
        </p:nvSpPr>
        <p:spPr>
          <a:xfrm>
            <a:off x="672935" y="2161615"/>
            <a:ext cx="2544418" cy="74562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Chatrooms: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CA7EA21-AE9B-7422-481E-3F526C8856D0}"/>
              </a:ext>
            </a:extLst>
          </p:cNvPr>
          <p:cNvGraphicFramePr>
            <a:graphicFrameLocks noGrp="1"/>
          </p:cNvGraphicFramePr>
          <p:nvPr/>
        </p:nvGraphicFramePr>
        <p:xfrm>
          <a:off x="754270" y="2735139"/>
          <a:ext cx="6258693" cy="2560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47279">
                  <a:extLst>
                    <a:ext uri="{9D8B030D-6E8A-4147-A177-3AD203B41FA5}">
                      <a16:colId xmlns:a16="http://schemas.microsoft.com/office/drawing/2014/main" val="3025651745"/>
                    </a:ext>
                  </a:extLst>
                </a:gridCol>
                <a:gridCol w="211414">
                  <a:extLst>
                    <a:ext uri="{9D8B030D-6E8A-4147-A177-3AD203B41FA5}">
                      <a16:colId xmlns:a16="http://schemas.microsoft.com/office/drawing/2014/main" val="1733041450"/>
                    </a:ext>
                  </a:extLst>
                </a:gridCol>
              </a:tblGrid>
              <a:tr h="271568">
                <a:tc>
                  <a:txBody>
                    <a:bodyPr/>
                    <a:lstStyle/>
                    <a:p>
                      <a:r>
                        <a:rPr lang="en-US" dirty="0"/>
                        <a:t>Ashleigh, Lawrence, Vincent</a:t>
                      </a:r>
                    </a:p>
                  </a:txBody>
                  <a:tcPr/>
                </a:tc>
                <a:tc rowSpan="7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897572"/>
                  </a:ext>
                </a:extLst>
              </a:tr>
              <a:tr h="271568">
                <a:tc>
                  <a:txBody>
                    <a:bodyPr/>
                    <a:lstStyle/>
                    <a:p>
                      <a:r>
                        <a:rPr lang="en-US" dirty="0"/>
                        <a:t>Ashleigh</a:t>
                      </a: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473036"/>
                  </a:ext>
                </a:extLst>
              </a:tr>
              <a:tr h="2715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539295"/>
                  </a:ext>
                </a:extLst>
              </a:tr>
              <a:tr h="2715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232260"/>
                  </a:ext>
                </a:extLst>
              </a:tr>
              <a:tr h="2715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174709"/>
                  </a:ext>
                </a:extLst>
              </a:tr>
              <a:tr h="2715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30874"/>
                  </a:ext>
                </a:extLst>
              </a:tr>
              <a:tr h="271568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940564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F112FC4-315E-3900-3188-8068ED4EDEB4}"/>
              </a:ext>
            </a:extLst>
          </p:cNvPr>
          <p:cNvSpPr txBox="1"/>
          <p:nvPr/>
        </p:nvSpPr>
        <p:spPr>
          <a:xfrm>
            <a:off x="740270" y="1539265"/>
            <a:ext cx="6272694" cy="33855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KNOWLEDGE REPOSITORY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0CAD40E-1C93-3E0E-2A82-7222F3333FF5}"/>
              </a:ext>
            </a:extLst>
          </p:cNvPr>
          <p:cNvSpPr/>
          <p:nvPr/>
        </p:nvSpPr>
        <p:spPr>
          <a:xfrm>
            <a:off x="10390611" y="2206098"/>
            <a:ext cx="920857" cy="2258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Mute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E3D350-3F67-22B0-4E00-3FECF191B8B9}"/>
              </a:ext>
            </a:extLst>
          </p:cNvPr>
          <p:cNvSpPr/>
          <p:nvPr/>
        </p:nvSpPr>
        <p:spPr>
          <a:xfrm>
            <a:off x="10390611" y="2609605"/>
            <a:ext cx="920857" cy="23743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Mute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E56590-A748-58A8-1828-63216189FFC6}"/>
              </a:ext>
            </a:extLst>
          </p:cNvPr>
          <p:cNvSpPr/>
          <p:nvPr/>
        </p:nvSpPr>
        <p:spPr>
          <a:xfrm>
            <a:off x="10390611" y="2985712"/>
            <a:ext cx="920857" cy="22581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FF0000"/>
                </a:solidFill>
              </a:rPr>
              <a:t>Unmute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F4B2AB-008A-FFC4-5BFB-A7F131F42BBA}"/>
              </a:ext>
            </a:extLst>
          </p:cNvPr>
          <p:cNvSpPr txBox="1"/>
          <p:nvPr/>
        </p:nvSpPr>
        <p:spPr>
          <a:xfrm>
            <a:off x="10146890" y="442452"/>
            <a:ext cx="948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 Staff</a:t>
            </a:r>
          </a:p>
        </p:txBody>
      </p:sp>
    </p:spTree>
    <p:extLst>
      <p:ext uri="{BB962C8B-B14F-4D97-AF65-F5344CB8AC3E}">
        <p14:creationId xmlns:p14="http://schemas.microsoft.com/office/powerpoint/2010/main" val="2698073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C721B-D40D-C43C-EFC8-8ECD01B1D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943" y="207377"/>
            <a:ext cx="10515600" cy="1325563"/>
          </a:xfrm>
        </p:spPr>
        <p:txBody>
          <a:bodyPr/>
          <a:lstStyle/>
          <a:p>
            <a:r>
              <a:rPr lang="en-US" dirty="0"/>
              <a:t>Knowledge Repository Hub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E1346B-993D-023A-D236-5B28160ECF53}"/>
              </a:ext>
            </a:extLst>
          </p:cNvPr>
          <p:cNvSpPr txBox="1">
            <a:spLocks/>
          </p:cNvSpPr>
          <p:nvPr/>
        </p:nvSpPr>
        <p:spPr>
          <a:xfrm>
            <a:off x="593943" y="1532940"/>
            <a:ext cx="2544418" cy="74562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Articles: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4CA7EA21-AE9B-7422-481E-3F526C8856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5909539"/>
              </p:ext>
            </p:extLst>
          </p:nvPr>
        </p:nvGraphicFramePr>
        <p:xfrm>
          <a:off x="675278" y="2193273"/>
          <a:ext cx="6258693" cy="26406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47279">
                  <a:extLst>
                    <a:ext uri="{9D8B030D-6E8A-4147-A177-3AD203B41FA5}">
                      <a16:colId xmlns:a16="http://schemas.microsoft.com/office/drawing/2014/main" val="3025651745"/>
                    </a:ext>
                  </a:extLst>
                </a:gridCol>
                <a:gridCol w="211414">
                  <a:extLst>
                    <a:ext uri="{9D8B030D-6E8A-4147-A177-3AD203B41FA5}">
                      <a16:colId xmlns:a16="http://schemas.microsoft.com/office/drawing/2014/main" val="1733041450"/>
                    </a:ext>
                  </a:extLst>
                </a:gridCol>
              </a:tblGrid>
              <a:tr h="440107">
                <a:tc>
                  <a:txBody>
                    <a:bodyPr/>
                    <a:lstStyle/>
                    <a:p>
                      <a:r>
                        <a:rPr lang="en-US" dirty="0"/>
                        <a:t>Article #1</a:t>
                      </a:r>
                    </a:p>
                  </a:txBody>
                  <a:tcPr/>
                </a:tc>
                <a:tc rowSpan="6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897572"/>
                  </a:ext>
                </a:extLst>
              </a:tr>
              <a:tr h="4401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473036"/>
                  </a:ext>
                </a:extLst>
              </a:tr>
              <a:tr h="4401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539295"/>
                  </a:ext>
                </a:extLst>
              </a:tr>
              <a:tr h="4401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232260"/>
                  </a:ext>
                </a:extLst>
              </a:tr>
              <a:tr h="44010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4174709"/>
                  </a:ext>
                </a:extLst>
              </a:tr>
              <a:tr h="44010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4030874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FF112FC4-315E-3900-3188-8068ED4EDEB4}"/>
              </a:ext>
            </a:extLst>
          </p:cNvPr>
          <p:cNvSpPr txBox="1"/>
          <p:nvPr/>
        </p:nvSpPr>
        <p:spPr>
          <a:xfrm>
            <a:off x="675279" y="5768759"/>
            <a:ext cx="1706678" cy="33855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Back to Home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7A00ED4-E653-B9CF-81BB-25D108C11283}"/>
              </a:ext>
            </a:extLst>
          </p:cNvPr>
          <p:cNvSpPr txBox="1"/>
          <p:nvPr/>
        </p:nvSpPr>
        <p:spPr>
          <a:xfrm>
            <a:off x="5305778" y="2193273"/>
            <a:ext cx="15804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By: Lawrence (Role)</a:t>
            </a:r>
          </a:p>
          <a:p>
            <a:r>
              <a:rPr lang="en-US" sz="1100" dirty="0"/>
              <a:t>Date: 04/04/2024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1A8F08-C6A4-18A8-1C72-038EEFEA5C0B}"/>
              </a:ext>
            </a:extLst>
          </p:cNvPr>
          <p:cNvSpPr txBox="1"/>
          <p:nvPr/>
        </p:nvSpPr>
        <p:spPr>
          <a:xfrm>
            <a:off x="661277" y="5132060"/>
            <a:ext cx="6272694" cy="33855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Post Article</a:t>
            </a:r>
          </a:p>
        </p:txBody>
      </p:sp>
    </p:spTree>
    <p:extLst>
      <p:ext uri="{BB962C8B-B14F-4D97-AF65-F5344CB8AC3E}">
        <p14:creationId xmlns:p14="http://schemas.microsoft.com/office/powerpoint/2010/main" val="39383642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C721B-D40D-C43C-EFC8-8ECD01B1D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943" y="410818"/>
            <a:ext cx="10515600" cy="1325563"/>
          </a:xfrm>
        </p:spPr>
        <p:txBody>
          <a:bodyPr/>
          <a:lstStyle/>
          <a:p>
            <a:r>
              <a:rPr lang="en-US" dirty="0"/>
              <a:t>Chatroom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FCA0AF-51FA-BE2F-DB43-681E48BD5634}"/>
              </a:ext>
            </a:extLst>
          </p:cNvPr>
          <p:cNvSpPr/>
          <p:nvPr/>
        </p:nvSpPr>
        <p:spPr>
          <a:xfrm>
            <a:off x="715617" y="1510748"/>
            <a:ext cx="7010400" cy="38563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126B2A6-35B4-2436-D6B5-D00F0CB6E1CE}"/>
              </a:ext>
            </a:extLst>
          </p:cNvPr>
          <p:cNvSpPr txBox="1"/>
          <p:nvPr/>
        </p:nvSpPr>
        <p:spPr>
          <a:xfrm>
            <a:off x="715617" y="5724787"/>
            <a:ext cx="19480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Message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CE461C-F018-71B7-E54D-7E5F9981DA12}"/>
              </a:ext>
            </a:extLst>
          </p:cNvPr>
          <p:cNvSpPr/>
          <p:nvPr/>
        </p:nvSpPr>
        <p:spPr>
          <a:xfrm>
            <a:off x="1838386" y="5542450"/>
            <a:ext cx="4664013" cy="734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3D94F1C-7FA5-342C-D337-69C3F66ECA02}"/>
              </a:ext>
            </a:extLst>
          </p:cNvPr>
          <p:cNvSpPr/>
          <p:nvPr/>
        </p:nvSpPr>
        <p:spPr>
          <a:xfrm>
            <a:off x="6698774" y="5542450"/>
            <a:ext cx="1027243" cy="269428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Send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A7AA89B-A02C-1333-CA47-8744B6FEA838}"/>
              </a:ext>
            </a:extLst>
          </p:cNvPr>
          <p:cNvSpPr/>
          <p:nvPr/>
        </p:nvSpPr>
        <p:spPr>
          <a:xfrm>
            <a:off x="6698773" y="6007028"/>
            <a:ext cx="1027243" cy="26942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Leave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CE26454-363C-6E11-D5BD-2EB73BAAA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5571" y="1396166"/>
            <a:ext cx="2544418" cy="1480412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dirty="0"/>
              <a:t>In the chat: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A000EE2-012A-357C-196A-296329AB1AA0}"/>
              </a:ext>
            </a:extLst>
          </p:cNvPr>
          <p:cNvSpPr/>
          <p:nvPr/>
        </p:nvSpPr>
        <p:spPr>
          <a:xfrm>
            <a:off x="8216348" y="1948070"/>
            <a:ext cx="2893195" cy="249140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42D27F-926F-4BFB-3307-820B6A158113}"/>
              </a:ext>
            </a:extLst>
          </p:cNvPr>
          <p:cNvSpPr txBox="1"/>
          <p:nvPr/>
        </p:nvSpPr>
        <p:spPr>
          <a:xfrm>
            <a:off x="8391939" y="1984583"/>
            <a:ext cx="1855304" cy="17143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Ashleigh</a:t>
            </a:r>
          </a:p>
          <a:p>
            <a:pPr>
              <a:lnSpc>
                <a:spcPct val="150000"/>
              </a:lnSpc>
            </a:pPr>
            <a:r>
              <a:rPr lang="en-US" b="1" dirty="0"/>
              <a:t>Lawrence</a:t>
            </a:r>
          </a:p>
          <a:p>
            <a:pPr>
              <a:lnSpc>
                <a:spcPct val="150000"/>
              </a:lnSpc>
            </a:pPr>
            <a:r>
              <a:rPr lang="en-US" dirty="0"/>
              <a:t>Vincent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E556B3B-F4EF-4A6B-451E-3245506B50B5}"/>
              </a:ext>
            </a:extLst>
          </p:cNvPr>
          <p:cNvSpPr/>
          <p:nvPr/>
        </p:nvSpPr>
        <p:spPr>
          <a:xfrm>
            <a:off x="9669391" y="2185311"/>
            <a:ext cx="211762" cy="21792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E2AD4BF-798E-C125-C30E-9BA11D125DE8}"/>
              </a:ext>
            </a:extLst>
          </p:cNvPr>
          <p:cNvSpPr/>
          <p:nvPr/>
        </p:nvSpPr>
        <p:spPr>
          <a:xfrm>
            <a:off x="9669391" y="2578965"/>
            <a:ext cx="211762" cy="21792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E7EB29FF-E32C-FFA7-25D8-C741FA94C6E2}"/>
              </a:ext>
            </a:extLst>
          </p:cNvPr>
          <p:cNvSpPr/>
          <p:nvPr/>
        </p:nvSpPr>
        <p:spPr>
          <a:xfrm>
            <a:off x="9654278" y="2963738"/>
            <a:ext cx="211762" cy="21792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6235258-D24D-0D11-AC89-5182CA406FFF}"/>
              </a:ext>
            </a:extLst>
          </p:cNvPr>
          <p:cNvSpPr/>
          <p:nvPr/>
        </p:nvSpPr>
        <p:spPr>
          <a:xfrm>
            <a:off x="8285173" y="5005446"/>
            <a:ext cx="1855304" cy="238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9F8D071-2EF7-9731-9C88-3FDFF0D87609}"/>
              </a:ext>
            </a:extLst>
          </p:cNvPr>
          <p:cNvSpPr/>
          <p:nvPr/>
        </p:nvSpPr>
        <p:spPr>
          <a:xfrm>
            <a:off x="10364108" y="5005446"/>
            <a:ext cx="745435" cy="238540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Add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7E5D479-E7CF-0888-65F7-1A7A7A8DC735}"/>
              </a:ext>
            </a:extLst>
          </p:cNvPr>
          <p:cNvSpPr txBox="1"/>
          <p:nvPr/>
        </p:nvSpPr>
        <p:spPr>
          <a:xfrm>
            <a:off x="8192408" y="4636114"/>
            <a:ext cx="19480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dirty="0"/>
              <a:t>Add to chat:</a:t>
            </a:r>
          </a:p>
        </p:txBody>
      </p:sp>
    </p:spTree>
    <p:extLst>
      <p:ext uri="{BB962C8B-B14F-4D97-AF65-F5344CB8AC3E}">
        <p14:creationId xmlns:p14="http://schemas.microsoft.com/office/powerpoint/2010/main" val="3331701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C721B-D40D-C43C-EFC8-8ECD01B1D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943" y="294186"/>
            <a:ext cx="10515600" cy="1325563"/>
          </a:xfrm>
        </p:spPr>
        <p:txBody>
          <a:bodyPr/>
          <a:lstStyle/>
          <a:p>
            <a:r>
              <a:rPr lang="en-US" dirty="0"/>
              <a:t>Post Article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E1346B-993D-023A-D236-5B28160ECF53}"/>
              </a:ext>
            </a:extLst>
          </p:cNvPr>
          <p:cNvSpPr txBox="1">
            <a:spLocks/>
          </p:cNvSpPr>
          <p:nvPr/>
        </p:nvSpPr>
        <p:spPr>
          <a:xfrm>
            <a:off x="593943" y="1619749"/>
            <a:ext cx="2544418" cy="74562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Title: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F112FC4-315E-3900-3188-8068ED4EDEB4}"/>
              </a:ext>
            </a:extLst>
          </p:cNvPr>
          <p:cNvSpPr txBox="1"/>
          <p:nvPr/>
        </p:nvSpPr>
        <p:spPr>
          <a:xfrm>
            <a:off x="675280" y="5150133"/>
            <a:ext cx="1706678" cy="338554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Back to Home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1A8F08-C6A4-18A8-1C72-038EEFEA5C0B}"/>
              </a:ext>
            </a:extLst>
          </p:cNvPr>
          <p:cNvSpPr txBox="1"/>
          <p:nvPr/>
        </p:nvSpPr>
        <p:spPr>
          <a:xfrm>
            <a:off x="2901243" y="5132060"/>
            <a:ext cx="4032727" cy="33855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Post Article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24BED4-249A-C253-7D75-31686B17493D}"/>
              </a:ext>
            </a:extLst>
          </p:cNvPr>
          <p:cNvSpPr/>
          <p:nvPr/>
        </p:nvSpPr>
        <p:spPr>
          <a:xfrm>
            <a:off x="1619083" y="1651559"/>
            <a:ext cx="5314888" cy="3926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12E4B9-1BC7-96EC-EA32-A50E67B46F49}"/>
              </a:ext>
            </a:extLst>
          </p:cNvPr>
          <p:cNvSpPr/>
          <p:nvPr/>
        </p:nvSpPr>
        <p:spPr>
          <a:xfrm>
            <a:off x="675279" y="2254854"/>
            <a:ext cx="6258691" cy="2452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57C3A0-09FA-9E1D-6AE6-AC9EE9D9CCEF}"/>
              </a:ext>
            </a:extLst>
          </p:cNvPr>
          <p:cNvSpPr txBox="1"/>
          <p:nvPr/>
        </p:nvSpPr>
        <p:spPr>
          <a:xfrm>
            <a:off x="8214852" y="3244334"/>
            <a:ext cx="2591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student and not owner</a:t>
            </a:r>
          </a:p>
        </p:txBody>
      </p:sp>
    </p:spTree>
    <p:extLst>
      <p:ext uri="{BB962C8B-B14F-4D97-AF65-F5344CB8AC3E}">
        <p14:creationId xmlns:p14="http://schemas.microsoft.com/office/powerpoint/2010/main" val="22476005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C721B-D40D-C43C-EFC8-8ECD01B1D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277" y="365622"/>
            <a:ext cx="10515600" cy="1325563"/>
          </a:xfrm>
        </p:spPr>
        <p:txBody>
          <a:bodyPr/>
          <a:lstStyle/>
          <a:p>
            <a:r>
              <a:rPr lang="en-US" dirty="0"/>
              <a:t>Article #1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1A8F08-C6A4-18A8-1C72-038EEFEA5C0B}"/>
              </a:ext>
            </a:extLst>
          </p:cNvPr>
          <p:cNvSpPr txBox="1"/>
          <p:nvPr/>
        </p:nvSpPr>
        <p:spPr>
          <a:xfrm>
            <a:off x="5847645" y="4498850"/>
            <a:ext cx="1086325" cy="338554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600" dirty="0">
                <a:solidFill>
                  <a:schemeClr val="bg1"/>
                </a:solidFill>
              </a:rPr>
              <a:t>Comment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E12E4B9-1BC7-96EC-EA32-A50E67B46F49}"/>
              </a:ext>
            </a:extLst>
          </p:cNvPr>
          <p:cNvSpPr/>
          <p:nvPr/>
        </p:nvSpPr>
        <p:spPr>
          <a:xfrm>
            <a:off x="675279" y="1458824"/>
            <a:ext cx="6258691" cy="24527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Content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1B0C1F-12A9-1CE5-5077-A1265ED0D9DF}"/>
              </a:ext>
            </a:extLst>
          </p:cNvPr>
          <p:cNvSpPr txBox="1"/>
          <p:nvPr/>
        </p:nvSpPr>
        <p:spPr>
          <a:xfrm>
            <a:off x="5613171" y="812961"/>
            <a:ext cx="1580444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By: Lawrence (Role)</a:t>
            </a:r>
          </a:p>
          <a:p>
            <a:r>
              <a:rPr lang="en-US" sz="1100" dirty="0"/>
              <a:t>Date: 04/04/2024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F33023-582E-51B3-95D1-A58DCCF4C2D4}"/>
              </a:ext>
            </a:extLst>
          </p:cNvPr>
          <p:cNvSpPr/>
          <p:nvPr/>
        </p:nvSpPr>
        <p:spPr>
          <a:xfrm>
            <a:off x="675279" y="4498850"/>
            <a:ext cx="493789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6A11E6-4B48-EED3-C3E5-7F4B35E90429}"/>
              </a:ext>
            </a:extLst>
          </p:cNvPr>
          <p:cNvSpPr txBox="1"/>
          <p:nvPr/>
        </p:nvSpPr>
        <p:spPr>
          <a:xfrm>
            <a:off x="582159" y="4164731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Comments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C44F0C2-E7F7-2AE0-6323-947156E657C8}"/>
              </a:ext>
            </a:extLst>
          </p:cNvPr>
          <p:cNvGraphicFramePr>
            <a:graphicFrameLocks noGrp="1"/>
          </p:cNvGraphicFramePr>
          <p:nvPr/>
        </p:nvGraphicFramePr>
        <p:xfrm>
          <a:off x="675277" y="5112930"/>
          <a:ext cx="6258693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47279">
                  <a:extLst>
                    <a:ext uri="{9D8B030D-6E8A-4147-A177-3AD203B41FA5}">
                      <a16:colId xmlns:a16="http://schemas.microsoft.com/office/drawing/2014/main" val="3025651745"/>
                    </a:ext>
                  </a:extLst>
                </a:gridCol>
                <a:gridCol w="211414">
                  <a:extLst>
                    <a:ext uri="{9D8B030D-6E8A-4147-A177-3AD203B41FA5}">
                      <a16:colId xmlns:a16="http://schemas.microsoft.com/office/drawing/2014/main" val="173304145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Comment #1</a:t>
                      </a:r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9897572"/>
                  </a:ext>
                </a:extLst>
              </a:tr>
              <a:tr h="13545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6473036"/>
                  </a:ext>
                </a:extLst>
              </a:tr>
              <a:tr h="13545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9539295"/>
                  </a:ext>
                </a:extLst>
              </a:tr>
              <a:tr h="13545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023226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6753BBD1-A730-1A44-78D6-2259B789043F}"/>
              </a:ext>
            </a:extLst>
          </p:cNvPr>
          <p:cNvSpPr/>
          <p:nvPr/>
        </p:nvSpPr>
        <p:spPr>
          <a:xfrm>
            <a:off x="5933077" y="4010803"/>
            <a:ext cx="707922" cy="1763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Edit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C57B1D6-138F-ADEA-EC09-2E00DA2140F3}"/>
              </a:ext>
            </a:extLst>
          </p:cNvPr>
          <p:cNvSpPr/>
          <p:nvPr/>
        </p:nvSpPr>
        <p:spPr>
          <a:xfrm>
            <a:off x="6715319" y="4010803"/>
            <a:ext cx="218651" cy="17952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70A9DF1-A9E5-4402-2BBD-C272CF4B4F56}"/>
              </a:ext>
            </a:extLst>
          </p:cNvPr>
          <p:cNvSpPr txBox="1"/>
          <p:nvPr/>
        </p:nvSpPr>
        <p:spPr>
          <a:xfrm>
            <a:off x="8367252" y="3559277"/>
            <a:ext cx="2316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If student and creator</a:t>
            </a:r>
          </a:p>
        </p:txBody>
      </p:sp>
    </p:spTree>
    <p:extLst>
      <p:ext uri="{BB962C8B-B14F-4D97-AF65-F5344CB8AC3E}">
        <p14:creationId xmlns:p14="http://schemas.microsoft.com/office/powerpoint/2010/main" val="1263956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238</Words>
  <Application>Microsoft Macintosh PowerPoint</Application>
  <PresentationFormat>Widescreen</PresentationFormat>
  <Paragraphs>155</Paragraphs>
  <Slides>12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Hello! Welcome to INFOMessage!</vt:lpstr>
      <vt:lpstr>Sign Up</vt:lpstr>
      <vt:lpstr>Login</vt:lpstr>
      <vt:lpstr>Messaging App</vt:lpstr>
      <vt:lpstr>Messaging App</vt:lpstr>
      <vt:lpstr>Knowledge Repository Hub</vt:lpstr>
      <vt:lpstr>Chatroom</vt:lpstr>
      <vt:lpstr>Post Article</vt:lpstr>
      <vt:lpstr>Article #1</vt:lpstr>
      <vt:lpstr>Article #1</vt:lpstr>
      <vt:lpstr>Article #1</vt:lpstr>
      <vt:lpstr>Friend Requests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Hello! Welcome to INFOMessage!</dc:title>
  <dc:creator>Lawrence Young</dc:creator>
  <cp:lastModifiedBy>Lawrence Young</cp:lastModifiedBy>
  <cp:revision>3</cp:revision>
  <dcterms:created xsi:type="dcterms:W3CDTF">2024-04-01T06:44:48Z</dcterms:created>
  <dcterms:modified xsi:type="dcterms:W3CDTF">2024-04-23T23:55:39Z</dcterms:modified>
</cp:coreProperties>
</file>