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f49f368f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f49f368f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62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52400" y="1325550"/>
            <a:ext cx="2523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468600" y="3292738"/>
            <a:ext cx="2523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2400" y="3569050"/>
            <a:ext cx="2523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Milestones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468600" y="1325550"/>
            <a:ext cx="2523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1000" y="1716050"/>
            <a:ext cx="2485800" cy="170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our project, we focus on having an autonomous follower drone to follow a primary leader drone. The project would help improve military technology by exploring ways to allow a single drone to communicate or control multiple autonomous drones.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95500" y="1671950"/>
            <a:ext cx="2485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52400" y="3947975"/>
            <a:ext cx="2523000" cy="10014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Hack drone API library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Control drones via computer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Leader drone sends GPS commands to follower drone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897100" y="1325550"/>
            <a:ext cx="33498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Diagram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313" y="1716050"/>
            <a:ext cx="3336270" cy="3233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3"/>
          <p:cNvSpPr/>
          <p:nvPr/>
        </p:nvSpPr>
        <p:spPr>
          <a:xfrm>
            <a:off x="6468600" y="3696750"/>
            <a:ext cx="2523000" cy="12525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Drones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Raspberry Pi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GPS Tracker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Telemetry Module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6487200" y="1716050"/>
            <a:ext cx="2485800" cy="145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Assemble Raspberry Pis on both drones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Integrate drone API with Raspberry Pis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Develop a program that will record GPS location of drones</a:t>
            </a: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50" y="175450"/>
            <a:ext cx="8839201" cy="10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00" y="152400"/>
            <a:ext cx="1062550" cy="10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625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132750" y="1279400"/>
            <a:ext cx="2727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143575" y="3888375"/>
            <a:ext cx="2910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3800" y="3888375"/>
            <a:ext cx="2727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309100" y="1257125"/>
            <a:ext cx="26826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61700" y="1623750"/>
            <a:ext cx="2682600" cy="214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our project, we focus on having an autonomous follower drone to follow a primary leader drone. The project would help improve military technology by exploring ways to allow a single drone to communicate or control multiple autonomous drones.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495500" y="1671950"/>
            <a:ext cx="2485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33800" y="4210350"/>
            <a:ext cx="2727000" cy="876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Hack drone API library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Control drones via computer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Leader drone sends GPS commands to follower drone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102725" y="1257125"/>
            <a:ext cx="29634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Diagram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575" y="1623750"/>
            <a:ext cx="2910650" cy="21471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4"/>
          <p:cNvSpPr/>
          <p:nvPr/>
        </p:nvSpPr>
        <p:spPr>
          <a:xfrm>
            <a:off x="3143575" y="4210450"/>
            <a:ext cx="2910600" cy="876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Drones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Raspberry Pi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GPS Tracker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Telemetry Module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309100" y="1579200"/>
            <a:ext cx="2664000" cy="145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Assemble Raspberry Pis on both drones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Integrate drone API with Raspberry Pis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●"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Develop a program that will record GPS location of drones.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50" y="175450"/>
            <a:ext cx="8839201" cy="10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0" y="90550"/>
            <a:ext cx="1124400" cy="11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318400" y="3119400"/>
            <a:ext cx="2664000" cy="279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336950" y="3486900"/>
            <a:ext cx="2655600" cy="15507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Trebuchet MS"/>
              <a:buChar char="●"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Bouman, Paul, et al. “Dynamic Programming Approaches for the Traveling Salesman Problem with Drone.” </a:t>
            </a:r>
            <a:r>
              <a:rPr i="1" lang="en" sz="800">
                <a:latin typeface="Trebuchet MS"/>
                <a:ea typeface="Trebuchet MS"/>
                <a:cs typeface="Trebuchet MS"/>
                <a:sym typeface="Trebuchet MS"/>
              </a:rPr>
              <a:t>Networks</a:t>
            </a: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, vol. 72, no. 4, 2018, pp. 528–542.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Trebuchet MS"/>
              <a:buChar char="●"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Mottola, Luca, et al. “Team-Level Programming of Drone Sensor Networks.” </a:t>
            </a:r>
            <a:r>
              <a:rPr i="1" lang="en" sz="800">
                <a:latin typeface="Trebuchet MS"/>
                <a:ea typeface="Trebuchet MS"/>
                <a:cs typeface="Trebuchet MS"/>
                <a:sym typeface="Trebuchet MS"/>
              </a:rPr>
              <a:t>Proceedings of the 12th ACM Conference on Embedded Network Sensor Systems - SenSys '14</a:t>
            </a: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, 2014.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