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verage"/>
      <p:regular r:id="rId7"/>
    </p:embeddedFont>
    <p:embeddedFont>
      <p:font typeface="Oswal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verage-regular.fntdata"/><Relationship Id="rId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3d46791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3d46791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06254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103950" y="1275625"/>
            <a:ext cx="2682600" cy="279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</a:t>
            </a:r>
            <a:endParaRPr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062550" y="4021525"/>
            <a:ext cx="2910600" cy="279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Materials</a:t>
            </a:r>
            <a:endParaRPr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03950" y="3264850"/>
            <a:ext cx="2682600" cy="279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Milestones</a:t>
            </a:r>
            <a:endParaRPr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6309000" y="1279400"/>
            <a:ext cx="2682600" cy="279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Progress</a:t>
            </a:r>
            <a:endParaRPr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07550" y="1616188"/>
            <a:ext cx="2675400" cy="1330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In our project, we focus on having an autonomous follower drone to follow a primary leader drone. The project would help improve military technology by exploring ways to allow a single drone to communicate or control multiple autonomous drones.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13400" y="3634750"/>
            <a:ext cx="2675400" cy="13941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rebuchet MS"/>
              <a:buChar char="●"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Create GUI Interface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rebuchet MS"/>
              <a:buChar char="●"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Control Parrot AR Drone with laptop with code in C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rebuchet MS"/>
              <a:buChar char="●"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Retrieve Parrot AR Drone GPS data on the laptop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rebuchet MS"/>
              <a:buChar char="●"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Display retrieved GPS data and connection data on the GUI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086025" y="1276563"/>
            <a:ext cx="2923500" cy="279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Diagram</a:t>
            </a:r>
            <a:endParaRPr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3097050" y="4392609"/>
            <a:ext cx="2876100" cy="6519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rebuchet MS"/>
              <a:buChar char="●"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Parrot AR. Drone 2.0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rebuchet MS"/>
              <a:buChar char="●"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Laptop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rebuchet MS"/>
              <a:buChar char="●"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GPS Module (2)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6299700" y="1623750"/>
            <a:ext cx="2682600" cy="161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Acquired drone that can be hacked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In progress of developing base station GUI that displays retrieved GPS data and controls follower drone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Implementing method to hack drone’s video and control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850" y="175450"/>
            <a:ext cx="8839201" cy="10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50" y="90550"/>
            <a:ext cx="1124400" cy="11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/>
          <p:nvPr/>
        </p:nvSpPr>
        <p:spPr>
          <a:xfrm>
            <a:off x="6246900" y="3331050"/>
            <a:ext cx="2744700" cy="279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6246900" y="3706350"/>
            <a:ext cx="2744700" cy="13302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[1] P. Bouman, et al. “Dynamic Programming Approaches for the Traveling Salesman Problem with Drone.” Networks, vol. 72, no. 4, 2018, pp. 528–542.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[2] L. Mottola et al. “Team-Level Programming of Drone Sensor Networks.” Proceedings of the 12th ACM Conference on Embedded Network Sensor Systems - SenSys '14, 2014. 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2550" y="1651511"/>
            <a:ext cx="2984563" cy="2252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