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15-02-10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15-02-10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Metadata:</a:t>
            </a:r>
          </a:p>
          <a:p>
            <a:r>
              <a:rPr lang="en-US" dirty="0" smtClean="0"/>
              <a:t>Visualizing Gender Divides</a:t>
            </a:r>
          </a:p>
          <a:p>
            <a:r>
              <a:rPr lang="en-US" dirty="0" smtClean="0"/>
              <a:t>in the Gothic Novel 1790-1930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Distant-Reading</a:t>
            </a:r>
            <a:br>
              <a:rPr lang="en-US" dirty="0" smtClean="0"/>
            </a:br>
            <a:r>
              <a:rPr lang="en-US" dirty="0" smtClean="0"/>
              <a:t>Gendered Gothic Motifs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</TotalTime>
  <Words>16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Distant-Reading Gendered Gothic Motifs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Evalyn</dc:creator>
  <cp:lastModifiedBy>Lawrence Evalyn</cp:lastModifiedBy>
  <cp:revision>2</cp:revision>
  <dcterms:created xsi:type="dcterms:W3CDTF">2015-02-11T00:23:50Z</dcterms:created>
  <dcterms:modified xsi:type="dcterms:W3CDTF">2015-02-11T00:25:59Z</dcterms:modified>
</cp:coreProperties>
</file>