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9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5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5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DB2EC2E-9EB0-4048-8B42-2944D7EE6FDC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9C78132-9500-4D90-8DA0-5F8A1D24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695" y="1619580"/>
            <a:ext cx="9144000" cy="2387600"/>
          </a:xfrm>
        </p:spPr>
        <p:txBody>
          <a:bodyPr/>
          <a:lstStyle/>
          <a:p>
            <a:r>
              <a:rPr lang="en-US" dirty="0" smtClean="0"/>
              <a:t>Who is Arynne </a:t>
            </a:r>
            <a:r>
              <a:rPr lang="en-US" dirty="0" smtClean="0"/>
              <a:t>Wilburn?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695" y="4462117"/>
            <a:ext cx="9144000" cy="1655762"/>
          </a:xfrm>
        </p:spPr>
        <p:txBody>
          <a:bodyPr/>
          <a:lstStyle/>
          <a:p>
            <a:r>
              <a:rPr lang="fr-FR" dirty="0" smtClean="0"/>
              <a:t>February 2</a:t>
            </a:r>
            <a:r>
              <a:rPr lang="fr-FR" baseline="30000" dirty="0" smtClean="0"/>
              <a:t>nd</a:t>
            </a:r>
            <a:r>
              <a:rPr lang="fr-FR" dirty="0" smtClean="0"/>
              <a:t>, 2019</a:t>
            </a:r>
            <a:endParaRPr lang="fr-FR" dirty="0" smtClean="0"/>
          </a:p>
          <a:p>
            <a:r>
              <a:rPr lang="fr-FR" dirty="0" smtClean="0"/>
              <a:t>DANC </a:t>
            </a:r>
            <a:r>
              <a:rPr lang="fr-FR" dirty="0" smtClean="0"/>
              <a:t>102 SEC002 </a:t>
            </a:r>
            <a:r>
              <a:rPr lang="fr-FR" dirty="0" err="1" smtClean="0"/>
              <a:t>Spring</a:t>
            </a:r>
            <a:r>
              <a:rPr lang="fr-FR" dirty="0" smtClean="0"/>
              <a:t>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79" y="3688572"/>
            <a:ext cx="2936246" cy="2936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5" y="3765055"/>
            <a:ext cx="2859764" cy="28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Major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am a pre-nursing Major!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33" y="2578728"/>
            <a:ext cx="6890334" cy="321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University Status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a Junior </a:t>
            </a:r>
          </a:p>
          <a:p>
            <a:pPr lvl="1"/>
            <a:r>
              <a:rPr lang="en-US" dirty="0" smtClean="0"/>
              <a:t>Third Year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93" y="1623960"/>
            <a:ext cx="6580904" cy="44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goal is to receive my doctorate in nursing practice </a:t>
            </a:r>
          </a:p>
          <a:p>
            <a:pPr lvl="1"/>
            <a:r>
              <a:rPr lang="en-US" dirty="0" smtClean="0"/>
              <a:t>With my Doctorate I would run a nursing unit in a pediatric hospital </a:t>
            </a:r>
          </a:p>
          <a:p>
            <a:r>
              <a:rPr lang="en-US" dirty="0" smtClean="0"/>
              <a:t>I would also become a part-time professor at a university teaching Anatomy and Physiology, Algebra, Chemistry, Biology, and etc.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6" y="3947908"/>
            <a:ext cx="3402343" cy="2701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37" y="3860420"/>
            <a:ext cx="4956018" cy="27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Has a Purpose</a:t>
            </a:r>
          </a:p>
          <a:p>
            <a:pPr lvl="1"/>
            <a:r>
              <a:rPr lang="en-US" dirty="0" smtClean="0"/>
              <a:t>In my life several miracles have occurred that allowed me to realize that I have a purpose of helping others</a:t>
            </a:r>
          </a:p>
          <a:p>
            <a:pPr lvl="1"/>
            <a:r>
              <a:rPr lang="en-US" dirty="0" smtClean="0"/>
              <a:t>I realized during my college career that my purpose is to work in administration and help behind the scene to make sure that all work is being done successfully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Aspirations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to live a prosperous life where I am successful in my entire life span and take care of my family.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4" y="2912905"/>
            <a:ext cx="8572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take Yoga?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decided to take yoga because of 2 reasons:</a:t>
            </a:r>
          </a:p>
          <a:p>
            <a:pPr lvl="1"/>
            <a:r>
              <a:rPr lang="en-US" dirty="0" smtClean="0"/>
              <a:t>I need to fill up courses in order to have at least 12 credits to stay on campus</a:t>
            </a:r>
          </a:p>
          <a:p>
            <a:pPr lvl="1"/>
            <a:r>
              <a:rPr lang="en-US" dirty="0" smtClean="0"/>
              <a:t>I have a tendency of overly stressing over a lot </a:t>
            </a:r>
            <a:r>
              <a:rPr lang="en-US" smtClean="0"/>
              <a:t>of instances </a:t>
            </a:r>
            <a:r>
              <a:rPr lang="en-US" dirty="0" smtClean="0"/>
              <a:t>that I am unable to control</a:t>
            </a:r>
          </a:p>
          <a:p>
            <a:r>
              <a:rPr lang="en-US" dirty="0" smtClean="0"/>
              <a:t>I am hopeful that Yoga will influence peace and serenity in my life and help me not stress!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96" y="4001294"/>
            <a:ext cx="3568008" cy="26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54</TotalTime>
  <Words>224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Who is Arynne Wilburn?</vt:lpstr>
      <vt:lpstr>Major </vt:lpstr>
      <vt:lpstr>University Status </vt:lpstr>
      <vt:lpstr>Goals </vt:lpstr>
      <vt:lpstr>Purpose </vt:lpstr>
      <vt:lpstr>Aspirations </vt:lpstr>
      <vt:lpstr>Why take Yoga?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Arynne Wilburn</dc:title>
  <dc:creator>Wilburn, Arynne</dc:creator>
  <cp:lastModifiedBy>Wilburn, Arynne</cp:lastModifiedBy>
  <cp:revision>7</cp:revision>
  <dcterms:created xsi:type="dcterms:W3CDTF">2019-01-29T20:56:20Z</dcterms:created>
  <dcterms:modified xsi:type="dcterms:W3CDTF">2019-02-02T18:42:12Z</dcterms:modified>
</cp:coreProperties>
</file>