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77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849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3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0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53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141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6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4509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3923-4850-4DD9-B800-7CCA6F2D9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2" y="874863"/>
            <a:ext cx="3793678" cy="3349641"/>
          </a:xfrm>
        </p:spPr>
        <p:txBody>
          <a:bodyPr/>
          <a:lstStyle/>
          <a:p>
            <a:r>
              <a:rPr lang="en-US" dirty="0"/>
              <a:t>Meeting Sarah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F4FB9-74C9-4458-942F-87D64D0F9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Dance 102-002</a:t>
            </a:r>
          </a:p>
          <a:p>
            <a:r>
              <a:rPr lang="en-US" dirty="0"/>
              <a:t>Spring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BDDE4-8C8A-42B7-8137-F047CA34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9" b="10190"/>
          <a:stretch/>
        </p:blipFill>
        <p:spPr>
          <a:xfrm>
            <a:off x="8906059" y="1492898"/>
            <a:ext cx="2673231" cy="29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00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DF21-59E5-4DDD-913D-35031B8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Meeting Sarah: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2C201B-D988-4BA5-94EA-009DD6D422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1183" y="2373084"/>
            <a:ext cx="3507062" cy="429830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4222D7-5687-4FEF-806D-0D5E99F3F9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My name is </a:t>
            </a:r>
            <a:r>
              <a:rPr lang="en-US" dirty="0" err="1"/>
              <a:t>sarah</a:t>
            </a:r>
            <a:r>
              <a:rPr lang="en-US" dirty="0"/>
              <a:t> Rosenburgh I am 27 years old</a:t>
            </a:r>
          </a:p>
          <a:p>
            <a:r>
              <a:rPr lang="en-US" dirty="0"/>
              <a:t>I am a mother to an amazing 6 year old little boy</a:t>
            </a:r>
          </a:p>
          <a:p>
            <a:r>
              <a:rPr lang="en-US" dirty="0"/>
              <a:t>I am a full time Mom, Student and employee </a:t>
            </a:r>
          </a:p>
        </p:txBody>
      </p:sp>
    </p:spTree>
    <p:extLst>
      <p:ext uri="{BB962C8B-B14F-4D97-AF65-F5344CB8AC3E}">
        <p14:creationId xmlns:p14="http://schemas.microsoft.com/office/powerpoint/2010/main" val="121797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12EE-6C9B-457F-9B62-973E4EFC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Coppin State ( HBCU)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0E1A9-F110-4AAF-ADC9-211AA4A7DA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9265" y="2438399"/>
            <a:ext cx="4160520" cy="421432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91EAA-2866-4B51-A717-5658348549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considered a Sophomore at Coppin State University </a:t>
            </a:r>
          </a:p>
          <a:p>
            <a:r>
              <a:rPr lang="en-US" dirty="0"/>
              <a:t>I am a Pre- Nursing Major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777DA-1EAC-4401-911E-E530E568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50" y="3885011"/>
            <a:ext cx="4278135" cy="19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1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8EB1-7400-4AC5-A60A-2042C2BB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28CC2-672C-4766-A83D-1E7E1FD38D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My Goals is to become a Research Nurse For John Hopkins Hospital</a:t>
            </a:r>
          </a:p>
        </p:txBody>
      </p:sp>
      <p:pic>
        <p:nvPicPr>
          <p:cNvPr id="1026" name="Picture 2" descr="https://i.pinimg.com/236x/de/fb/18/defb18aa9973ade8e96c6cd0295b0623.jpg">
            <a:extLst>
              <a:ext uri="{FF2B5EF4-FFF2-40B4-BE49-F238E27FC236}">
                <a16:creationId xmlns:a16="http://schemas.microsoft.com/office/drawing/2014/main" id="{A70FFE6F-A3AD-4B2B-A265-EFC4421776A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49" y="2341984"/>
            <a:ext cx="3928188" cy="375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50AD5A-2222-4AF9-AE86-8A73B0F5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11" y="3429001"/>
            <a:ext cx="2716860" cy="276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1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4D44-5C7B-492F-860D-9375ACA4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48DBA-93B3-4142-88CC-BDC452BCC1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My purpose in life is Keegan ( my son) </a:t>
            </a:r>
          </a:p>
          <a:p>
            <a:r>
              <a:rPr lang="en-US" dirty="0"/>
              <a:t>Keegan is my motivation to want to obtain this degree</a:t>
            </a:r>
          </a:p>
          <a:p>
            <a:r>
              <a:rPr lang="en-US" dirty="0"/>
              <a:t>Keegan has a genetic disorder called Neurofibromatosis( neuro meaning nerve- Fibroma meaning tumor, he grows tumors on his nerves)  which is the purpose of me wanting to become a research Nurse. To help other mothers find the answers to their questions about their children disorders. 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2D7BFE-CFA9-4DDD-BA68-DB9A6E68D0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5476" b="9524"/>
          <a:stretch/>
        </p:blipFill>
        <p:spPr>
          <a:xfrm>
            <a:off x="2481943" y="2129062"/>
            <a:ext cx="4450702" cy="460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0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D9EF-0272-49E4-881C-FBAF2BD0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Yoga?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9C571-7D5C-470B-9F7B-5CBEC4B3AC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0099" y="2438399"/>
            <a:ext cx="4711958" cy="375712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89378-E5FF-4FA5-AE02-A41A9A8463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Anxiety seems to control my everyday life, I want to get in sync with my body and mind</a:t>
            </a:r>
          </a:p>
          <a:p>
            <a:r>
              <a:rPr lang="en-US" dirty="0"/>
              <a:t> learn breathing techniques that can help me conquer anxiety attacks</a:t>
            </a:r>
          </a:p>
          <a:p>
            <a:r>
              <a:rPr lang="en-US" dirty="0"/>
              <a:t>interested in non-drug alternatives to treat anxiety</a:t>
            </a:r>
          </a:p>
          <a:p>
            <a:r>
              <a:rPr lang="en-US" dirty="0"/>
              <a:t>Deep breathing helps calm me, and teaches me to be present and stay in the moment and observe what is happening</a:t>
            </a:r>
          </a:p>
        </p:txBody>
      </p:sp>
    </p:spTree>
    <p:extLst>
      <p:ext uri="{BB962C8B-B14F-4D97-AF65-F5344CB8AC3E}">
        <p14:creationId xmlns:p14="http://schemas.microsoft.com/office/powerpoint/2010/main" val="183487480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81</TotalTime>
  <Words>206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Schoolbook</vt:lpstr>
      <vt:lpstr>Corbel</vt:lpstr>
      <vt:lpstr>Feathered</vt:lpstr>
      <vt:lpstr>Meeting Sarah </vt:lpstr>
      <vt:lpstr>Meeting Sarah:</vt:lpstr>
      <vt:lpstr>Coppin State ( HBCU) </vt:lpstr>
      <vt:lpstr>Goals </vt:lpstr>
      <vt:lpstr>Purpose</vt:lpstr>
      <vt:lpstr>Why Yoga?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Fejokwu</dc:creator>
  <cp:lastModifiedBy>Lawrence Fejokwu</cp:lastModifiedBy>
  <cp:revision>9</cp:revision>
  <dcterms:created xsi:type="dcterms:W3CDTF">2019-02-04T15:19:14Z</dcterms:created>
  <dcterms:modified xsi:type="dcterms:W3CDTF">2019-02-04T16:44:11Z</dcterms:modified>
</cp:coreProperties>
</file>