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3"/>
  </p:notesMasterIdLst>
  <p:handoutMasterIdLst>
    <p:handoutMasterId r:id="rId14"/>
  </p:handoutMasterIdLst>
  <p:sldIdLst>
    <p:sldId id="410" r:id="rId5"/>
    <p:sldId id="391" r:id="rId6"/>
    <p:sldId id="408" r:id="rId7"/>
    <p:sldId id="407" r:id="rId8"/>
    <p:sldId id="411" r:id="rId9"/>
    <p:sldId id="404" r:id="rId10"/>
    <p:sldId id="412" r:id="rId11"/>
    <p:sldId id="39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>
        <p:scale>
          <a:sx n="125" d="100"/>
          <a:sy n="125" d="100"/>
        </p:scale>
        <p:origin x="-30" y="-6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727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76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BMI Calc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 Many students are still relying on traditional methods, such as pen, paper, and calculators, for computing BMI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7160787" cy="3597470"/>
          </a:xfrm>
        </p:spPr>
        <p:txBody>
          <a:bodyPr/>
          <a:lstStyle/>
          <a:p>
            <a:r>
              <a:rPr lang="en-US" dirty="0"/>
              <a:t>Digitalize the BMI calculator so that students only need to input their data, and it will automatically determine whether they're underweight, healthy, or overweight.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A2695A8-4219-5F97-A63A-0E1CC7C421BD}"/>
              </a:ext>
            </a:extLst>
          </p:cNvPr>
          <p:cNvSpPr txBox="1">
            <a:spLocks/>
          </p:cNvSpPr>
          <p:nvPr/>
        </p:nvSpPr>
        <p:spPr>
          <a:xfrm>
            <a:off x="5620684" y="4475260"/>
            <a:ext cx="5198269" cy="2305050"/>
          </a:xfrm>
          <a:prstGeom prst="rect">
            <a:avLst/>
          </a:prstGeom>
        </p:spPr>
        <p:txBody>
          <a:bodyPr/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BMICalC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189F161-7D61-7398-6EEE-00D3C7C18B9F}"/>
              </a:ext>
            </a:extLst>
          </p:cNvPr>
          <p:cNvSpPr txBox="1">
            <a:spLocks/>
          </p:cNvSpPr>
          <p:nvPr/>
        </p:nvSpPr>
        <p:spPr>
          <a:xfrm>
            <a:off x="5620684" y="2980664"/>
            <a:ext cx="9778365" cy="149459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2" y="-834596"/>
            <a:ext cx="4939666" cy="2542810"/>
          </a:xfrm>
        </p:spPr>
        <p:txBody>
          <a:bodyPr/>
          <a:lstStyle/>
          <a:p>
            <a:r>
              <a:rPr lang="en-US" dirty="0"/>
              <a:t>PEOPLE(USERS)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9B60-BF79-A832-6AD4-6C6FC6CE431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1228" y="2028935"/>
            <a:ext cx="5198269" cy="331951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Student - Elementary to College (Any student undergoing a PE subject)</a:t>
            </a:r>
          </a:p>
          <a:p>
            <a:pPr lvl="1"/>
            <a:r>
              <a:rPr lang="en-US" dirty="0"/>
              <a:t>GYM goers </a:t>
            </a:r>
          </a:p>
          <a:p>
            <a:pPr lvl="1"/>
            <a:r>
              <a:rPr lang="en-US"/>
              <a:t>Employees –Any </a:t>
            </a:r>
            <a:r>
              <a:rPr lang="en-US" dirty="0"/>
              <a:t>employee who wants to track their BMI.</a:t>
            </a: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2" y="-834596"/>
            <a:ext cx="5617198" cy="2542810"/>
          </a:xfrm>
        </p:spPr>
        <p:txBody>
          <a:bodyPr/>
          <a:lstStyle/>
          <a:p>
            <a:r>
              <a:rPr lang="en-US" dirty="0"/>
              <a:t>ACTIVITIES(FEATURE)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9B60-BF79-A832-6AD4-6C6FC6CE431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1228" y="1769243"/>
            <a:ext cx="5617198" cy="3319513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dirty="0"/>
              <a:t>An app that can calculate BMI based on the inputted data and track the records.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37E51A-441F-3C85-2EAD-E8125E97E83E}"/>
              </a:ext>
            </a:extLst>
          </p:cNvPr>
          <p:cNvSpPr txBox="1">
            <a:spLocks/>
          </p:cNvSpPr>
          <p:nvPr/>
        </p:nvSpPr>
        <p:spPr>
          <a:xfrm>
            <a:off x="478802" y="1422649"/>
            <a:ext cx="10968451" cy="254281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CONTEXT (INTERACTION / REQUIRMENT ANALYSIS):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199B6A1-2480-CA3F-3325-8A033E085EFB}"/>
              </a:ext>
            </a:extLst>
          </p:cNvPr>
          <p:cNvSpPr txBox="1">
            <a:spLocks/>
          </p:cNvSpPr>
          <p:nvPr/>
        </p:nvSpPr>
        <p:spPr>
          <a:xfrm>
            <a:off x="551228" y="4009412"/>
            <a:ext cx="5617198" cy="3319513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86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2E7ADC5-2E4E-B7DA-7D46-CDF18BFEA2C1}"/>
              </a:ext>
            </a:extLst>
          </p:cNvPr>
          <p:cNvSpPr txBox="1">
            <a:spLocks/>
          </p:cNvSpPr>
          <p:nvPr/>
        </p:nvSpPr>
        <p:spPr>
          <a:xfrm>
            <a:off x="478802" y="3965459"/>
            <a:ext cx="5617198" cy="3319513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86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Flexible for any screen type</a:t>
            </a:r>
          </a:p>
          <a:p>
            <a:pPr lvl="1"/>
            <a:r>
              <a:rPr lang="en-US" dirty="0"/>
              <a:t>Using local storage as backend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91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5746750" cy="359747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Easy to Navigate</a:t>
            </a:r>
          </a:p>
          <a:p>
            <a:pPr lvl="1"/>
            <a:r>
              <a:rPr lang="en-US" dirty="0"/>
              <a:t>very simple to use</a:t>
            </a:r>
          </a:p>
          <a:p>
            <a:pPr lvl="1"/>
            <a:r>
              <a:rPr lang="en-US" dirty="0"/>
              <a:t>User friendly UI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Flutter Framework</a:t>
            </a:r>
          </a:p>
          <a:p>
            <a:pPr lvl="1"/>
            <a:r>
              <a:rPr lang="en-US" dirty="0"/>
              <a:t>Dart</a:t>
            </a:r>
          </a:p>
          <a:p>
            <a:pPr lvl="1"/>
            <a:r>
              <a:rPr lang="en-US" dirty="0"/>
              <a:t>Flutter Hive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FIGMA DESIGN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D5645D-AB3C-41C0-8658-73CC1B805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791" y="2462838"/>
            <a:ext cx="6288658" cy="346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427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{475C46EE-E420-458E-957D-23C288087BA6}tf78853419_win32</Template>
  <TotalTime>111</TotalTime>
  <Words>151</Words>
  <Application>Microsoft Office PowerPoint</Application>
  <PresentationFormat>Widescreen</PresentationFormat>
  <Paragraphs>34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Franklin Gothic Book</vt:lpstr>
      <vt:lpstr>Franklin Gothic Demi</vt:lpstr>
      <vt:lpstr>Custom</vt:lpstr>
      <vt:lpstr>BMI Calc</vt:lpstr>
      <vt:lpstr>PROBLEM</vt:lpstr>
      <vt:lpstr>SOLUTION</vt:lpstr>
      <vt:lpstr>PEOPLE(USERS)</vt:lpstr>
      <vt:lpstr>ACTIVITIES(FEATURE)</vt:lpstr>
      <vt:lpstr>TECHNOLOGY</vt:lpstr>
      <vt:lpstr>FIGMA DESIGN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BMI Calculator</dc:title>
  <dc:creator>office365087</dc:creator>
  <cp:lastModifiedBy>office365087</cp:lastModifiedBy>
  <cp:revision>2</cp:revision>
  <dcterms:created xsi:type="dcterms:W3CDTF">2024-05-09T10:27:22Z</dcterms:created>
  <dcterms:modified xsi:type="dcterms:W3CDTF">2024-05-11T12:04:33Z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