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75917"/>
  </p:normalViewPr>
  <p:slideViewPr>
    <p:cSldViewPr snapToGrid="0">
      <p:cViewPr varScale="1">
        <p:scale>
          <a:sx n="84" d="100"/>
          <a:sy n="84" d="100"/>
        </p:scale>
        <p:origin x="848" y="18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D4F6-E9CF-A84E-8078-14CF08B047FD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E366F-E7CF-E248-ADED-139E5FDB1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E366F-E7CF-E248-ADED-139E5FDB1E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DACD-35C0-4B70-E90D-6D06CB8E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E53F-5262-7B4F-DF5D-7DE8A176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30E4-33C3-C33E-247F-4A59CA8A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21" y="6356350"/>
            <a:ext cx="7522779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336E9-A5E3-35E3-69EB-55DE67FC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6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0D1A-85C1-125A-F488-05A5937A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34AD1-22A5-E7A3-9506-863E4E5D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9EB4-1D8F-1EA5-F4AF-9A33DDD0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21" y="6356350"/>
            <a:ext cx="7522779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46FE-DB92-BDD1-2758-C8B74F9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A65E-005B-754A-89FB-0E725115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AE8D-21CB-27D3-C97F-B70FB48C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7BFC-9F42-3235-7F78-430EA216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583B-8747-B2FB-E0F8-58D87534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8B78-97C0-C4B8-AD8B-DAA9DEDA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98BB-C645-E9AB-37EF-C58795D6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578B-7809-F0F3-9A42-75175BFA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21" y="6356350"/>
            <a:ext cx="7522779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C0F5-379E-C83B-12E6-EC51FF6C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7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321E-00E3-3731-83C0-8829521F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0CBDA-4A9D-38E3-1043-F61C2E11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D323-2BA7-ED25-0A27-FD915D3A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732155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7004-99B1-9804-3EDE-45E1C4DB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5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9C1D-14B9-1458-88FE-C976DB0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AFEA-A0D2-55CB-CF3F-DCD79CC7F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628E-63F0-DA51-2551-24EFFBF51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BAF-0E4A-F73F-6762-79F01E8D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AC6-B963-E5A7-4CFE-2C09BFB4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4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856-90A8-2D42-68F3-32F99C33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3A49-5A35-BAE0-3F91-624127E5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AB46F-39BA-67D0-5083-CDA6F840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9F877-9643-D872-AC93-0579ED3C1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757EE-044A-2DFA-ECCF-F19CFF6B5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219AE-3A37-FE3C-FF6D-8E4CB5F9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3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89205-85FC-1075-8B85-91961207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30C-EDC0-A0BA-6D39-42A36563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156A7-9F4E-041C-4475-7A1D68FA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21" y="6356350"/>
            <a:ext cx="7522779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D7468-A808-D32C-FCE9-FE51EDE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9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F14D9-129E-6625-FF7B-A86362EB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621" y="6356350"/>
            <a:ext cx="7522779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D0E67-86B5-6229-607C-7828BE8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83D-0F93-043C-B716-86A8D98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9B9D-8B67-A964-4745-179F4A9A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76768-2D4E-4E6B-66FD-63387B61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493B-A005-4DB5-FB7F-4D0B1497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3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F0BB-FD23-E4F3-91AB-8911F417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86CA-5426-249B-1ACA-BC900982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230A-E29E-80EF-0F13-D4635401D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EA183-D58E-72C1-38B5-B36D5703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4056-E626-6514-EA56-7F716A30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3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F37D-9790-ACE7-6423-FEEA1886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108DE-FAD8-2FC0-F82E-D64E9445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685"/>
          </a:xfrm>
          <a:prstGeom prst="rect">
            <a:avLst/>
          </a:prstGeom>
          <a:solidFill>
            <a:schemeClr val="bg2"/>
          </a:solidFill>
        </p:spPr>
        <p:txBody>
          <a:bodyPr vert="horz" lIns="720000" tIns="43200" rIns="720000" bIns="4320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B815-C40C-B5BC-2F86-572EFD40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21" y="1363320"/>
            <a:ext cx="10930758" cy="480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C939-A387-AFBC-F3F9-752B0BB5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8179" y="63668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5AF6-B4B7-9044-ABAB-B18384B3885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2B4C-1DC2-DD9A-CD2A-17545FB33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0621" y="6356350"/>
            <a:ext cx="7522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2195B-398E-A1F4-1CE5-99B85E69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5AF6-B4B7-9044-ABAB-B18384B3885D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 descr="A person in a robe and glasses&#10;&#10;Description automatically generated">
            <a:extLst>
              <a:ext uri="{FF2B5EF4-FFF2-40B4-BE49-F238E27FC236}">
                <a16:creationId xmlns:a16="http://schemas.microsoft.com/office/drawing/2014/main" id="{B4A762CC-0E93-8B17-DE24-6EE1A0A3D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97" y="478940"/>
            <a:ext cx="3169197" cy="422559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B1955CB-F9EF-B438-51B3-8C2DABC30337}"/>
              </a:ext>
            </a:extLst>
          </p:cNvPr>
          <p:cNvSpPr txBox="1">
            <a:spLocks/>
          </p:cNvSpPr>
          <p:nvPr/>
        </p:nvSpPr>
        <p:spPr>
          <a:xfrm>
            <a:off x="1102011" y="5031296"/>
            <a:ext cx="3612959" cy="1446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rbel" panose="020B0503020204020204" pitchFamily="34" charset="0"/>
              </a:rPr>
              <a:t>Lawrence Berry</a:t>
            </a:r>
          </a:p>
          <a:p>
            <a:r>
              <a:rPr lang="en-GB" dirty="0">
                <a:latin typeface="Corbel" panose="020B0503020204020204" pitchFamily="34" charset="0"/>
              </a:rPr>
              <a:t>MSc Astrophysics</a:t>
            </a:r>
          </a:p>
          <a:p>
            <a:r>
              <a:rPr lang="en-GB" dirty="0">
                <a:latin typeface="Corbel" panose="020B0503020204020204" pitchFamily="34" charset="0"/>
              </a:rPr>
              <a:t> (part-time)</a:t>
            </a:r>
          </a:p>
          <a:p>
            <a:r>
              <a:rPr lang="en-GB" dirty="0">
                <a:latin typeface="Corbel" panose="020B0503020204020204" pitchFamily="34" charset="0"/>
              </a:rPr>
              <a:t>UCL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FB2800-FD36-AE4B-F4C6-8BE85C547464}"/>
              </a:ext>
            </a:extLst>
          </p:cNvPr>
          <p:cNvGrpSpPr/>
          <p:nvPr/>
        </p:nvGrpSpPr>
        <p:grpSpPr>
          <a:xfrm>
            <a:off x="5035317" y="2216980"/>
            <a:ext cx="2913103" cy="4117429"/>
            <a:chOff x="8461471" y="1077685"/>
            <a:chExt cx="2913103" cy="411742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62E663-6B27-EFC6-9D16-5715D6C97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471" y="1077685"/>
              <a:ext cx="2913103" cy="41174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AB4519-4233-B8CA-C6CF-900FE67AB49D}"/>
                </a:ext>
              </a:extLst>
            </p:cNvPr>
            <p:cNvSpPr txBox="1"/>
            <p:nvPr/>
          </p:nvSpPr>
          <p:spPr>
            <a:xfrm>
              <a:off x="9376977" y="4224181"/>
              <a:ext cx="132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Tidal decay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779CB1-BFDE-8752-C2FF-6754518845AA}"/>
              </a:ext>
            </a:extLst>
          </p:cNvPr>
          <p:cNvGrpSpPr/>
          <p:nvPr/>
        </p:nvGrpSpPr>
        <p:grpSpPr>
          <a:xfrm>
            <a:off x="7713279" y="1358136"/>
            <a:ext cx="3848100" cy="5820268"/>
            <a:chOff x="21042" y="811161"/>
            <a:chExt cx="5167856" cy="6858000"/>
          </a:xfrm>
        </p:grpSpPr>
        <p:pic>
          <p:nvPicPr>
            <p:cNvPr id="21" name="Picture 20" descr="A line of lights in the dark&#10;&#10;Description automatically generated">
              <a:extLst>
                <a:ext uri="{FF2B5EF4-FFF2-40B4-BE49-F238E27FC236}">
                  <a16:creationId xmlns:a16="http://schemas.microsoft.com/office/drawing/2014/main" id="{AD701AAA-9949-EBB5-B8F6-EDD4EA51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27" y="811161"/>
              <a:ext cx="4852071" cy="6858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4B9D4D-2356-8928-27DF-8DF0F6E5B102}"/>
                </a:ext>
              </a:extLst>
            </p:cNvPr>
            <p:cNvSpPr txBox="1"/>
            <p:nvPr/>
          </p:nvSpPr>
          <p:spPr>
            <a:xfrm>
              <a:off x="21042" y="2408367"/>
              <a:ext cx="1660493" cy="1087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Transit timing variations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5B1150-59D5-015A-BB07-7267A233B9B9}"/>
                    </a:ext>
                  </a:extLst>
                </p:cNvPr>
                <p:cNvSpPr txBox="1"/>
                <p:nvPr/>
              </p:nvSpPr>
              <p:spPr>
                <a:xfrm>
                  <a:off x="3131892" y="5751089"/>
                  <a:ext cx="396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02F6721-771E-FFC3-B986-BA6BC6896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92" y="5751089"/>
                  <a:ext cx="3965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FA3C64-392B-9E27-6F6F-4B4A20806923}"/>
              </a:ext>
            </a:extLst>
          </p:cNvPr>
          <p:cNvSpPr txBox="1"/>
          <p:nvPr/>
        </p:nvSpPr>
        <p:spPr>
          <a:xfrm>
            <a:off x="10984687" y="5646332"/>
            <a:ext cx="11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Epoch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9D01D8-2EF5-BFE7-DB87-13FF328A2D52}"/>
              </a:ext>
            </a:extLst>
          </p:cNvPr>
          <p:cNvSpPr txBox="1">
            <a:spLocks/>
          </p:cNvSpPr>
          <p:nvPr/>
        </p:nvSpPr>
        <p:spPr>
          <a:xfrm>
            <a:off x="5318760" y="478941"/>
            <a:ext cx="5823500" cy="1989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latin typeface="Corbel" panose="020B0503020204020204" pitchFamily="34" charset="0"/>
              </a:rPr>
              <a:t>Previously:	</a:t>
            </a:r>
            <a:r>
              <a:rPr lang="en-GB" dirty="0">
                <a:latin typeface="Corbel" panose="020B0503020204020204" pitchFamily="34" charset="0"/>
              </a:rPr>
              <a:t>undergrad in Engineering</a:t>
            </a:r>
            <a:endParaRPr lang="en-GB" b="1" dirty="0">
              <a:latin typeface="Corbel" panose="020B0503020204020204" pitchFamily="34" charset="0"/>
            </a:endParaRPr>
          </a:p>
          <a:p>
            <a:pPr algn="l"/>
            <a:r>
              <a:rPr lang="en-GB" b="1" dirty="0">
                <a:latin typeface="Corbel" panose="020B0503020204020204" pitchFamily="34" charset="0"/>
              </a:rPr>
              <a:t>Interests:	</a:t>
            </a:r>
            <a:r>
              <a:rPr lang="en-GB" dirty="0">
                <a:latin typeface="Corbel" panose="020B0503020204020204" pitchFamily="34" charset="0"/>
              </a:rPr>
              <a:t>exoplanet</a:t>
            </a:r>
            <a:r>
              <a:rPr lang="en-GB" b="1" dirty="0">
                <a:latin typeface="Corbel" panose="020B0503020204020204" pitchFamily="34" charset="0"/>
              </a:rPr>
              <a:t> </a:t>
            </a:r>
            <a:r>
              <a:rPr lang="en-GB" dirty="0">
                <a:latin typeface="Corbel" panose="020B0503020204020204" pitchFamily="34" charset="0"/>
              </a:rPr>
              <a:t>transits &amp; ML</a:t>
            </a:r>
          </a:p>
          <a:p>
            <a:pPr algn="l"/>
            <a:r>
              <a:rPr lang="en-GB" b="1" dirty="0">
                <a:latin typeface="Corbel" panose="020B0503020204020204" pitchFamily="34" charset="0"/>
              </a:rPr>
              <a:t>Project:	</a:t>
            </a:r>
            <a:r>
              <a:rPr lang="en-GB" dirty="0">
                <a:latin typeface="Corbel" panose="020B0503020204020204" pitchFamily="34" charset="0"/>
              </a:rPr>
              <a:t>using transits and tidal decay 			theory to understand stellar 			structure</a:t>
            </a:r>
          </a:p>
          <a:p>
            <a:pPr algn="l"/>
            <a:r>
              <a:rPr lang="en-GB" b="1" dirty="0">
                <a:latin typeface="Corbel" panose="020B0503020204020204" pitchFamily="34" charset="0"/>
              </a:rPr>
              <a:t>Supervisors:	</a:t>
            </a:r>
            <a:r>
              <a:rPr lang="en-GB" dirty="0">
                <a:latin typeface="Corbel" panose="020B0503020204020204" pitchFamily="34" charset="0"/>
              </a:rPr>
              <a:t>Vincent Van </a:t>
            </a:r>
            <a:r>
              <a:rPr lang="en-GB" dirty="0" err="1">
                <a:latin typeface="Corbel" panose="020B0503020204020204" pitchFamily="34" charset="0"/>
              </a:rPr>
              <a:t>Eylen</a:t>
            </a:r>
            <a:r>
              <a:rPr lang="en-GB" dirty="0">
                <a:latin typeface="Corbel" panose="020B0503020204020204" pitchFamily="34" charset="0"/>
              </a:rPr>
              <a:t>, Ed Bryant</a:t>
            </a:r>
            <a:endParaRPr lang="en-GB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</TotalTime>
  <Words>59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transit time variations</dc:title>
  <dc:creator>Lawrence Berry</dc:creator>
  <cp:lastModifiedBy>Lawrence Berry</cp:lastModifiedBy>
  <cp:revision>1267</cp:revision>
  <dcterms:created xsi:type="dcterms:W3CDTF">2023-10-07T15:37:21Z</dcterms:created>
  <dcterms:modified xsi:type="dcterms:W3CDTF">2023-12-18T19:29:22Z</dcterms:modified>
</cp:coreProperties>
</file>