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9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July 12,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5A5FBD-8F1B-4973-8CA2-02EE23788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09" b="291"/>
          <a:stretch/>
        </p:blipFill>
        <p:spPr>
          <a:xfrm>
            <a:off x="-6" y="10"/>
            <a:ext cx="12191980" cy="6857990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C93B0-E4E2-418F-B722-B2F40746E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382" y="-313507"/>
            <a:ext cx="10038303" cy="4062547"/>
          </a:xfrm>
        </p:spPr>
        <p:txBody>
          <a:bodyPr anchor="b"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New </a:t>
            </a:r>
            <a:r>
              <a:rPr lang="en-SG" dirty="0" err="1">
                <a:solidFill>
                  <a:schemeClr val="bg1"/>
                </a:solidFill>
              </a:rPr>
              <a:t>ENCounter</a:t>
            </a:r>
            <a:r>
              <a:rPr lang="en-SG" dirty="0">
                <a:solidFill>
                  <a:schemeClr val="bg1"/>
                </a:solidFill>
              </a:rPr>
              <a:t> worship 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(church without walls)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AE7D2-1859-456E-B2CD-E060D7BF7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6006" y="4538917"/>
            <a:ext cx="4781006" cy="1136468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Core Team Discussion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2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C954-E81E-41C8-ABA8-EC004DD4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05" y="270566"/>
            <a:ext cx="10240903" cy="1136203"/>
          </a:xfrm>
        </p:spPr>
        <p:txBody>
          <a:bodyPr/>
          <a:lstStyle/>
          <a:p>
            <a:pPr algn="ctr"/>
            <a:r>
              <a:rPr lang="en-SG" dirty="0"/>
              <a:t>Discussion topics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7152-D018-480F-8A7F-AC6E3E9C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5" y="1270878"/>
            <a:ext cx="9251140" cy="3956179"/>
          </a:xfrm>
        </p:spPr>
        <p:txBody>
          <a:bodyPr/>
          <a:lstStyle/>
          <a:p>
            <a:r>
              <a:rPr lang="en-SG" sz="3600" dirty="0"/>
              <a:t>Vision</a:t>
            </a:r>
          </a:p>
          <a:p>
            <a:r>
              <a:rPr lang="en-SG" sz="3600" dirty="0"/>
              <a:t>Mission</a:t>
            </a:r>
          </a:p>
          <a:p>
            <a:r>
              <a:rPr lang="en-SG" sz="3600" dirty="0"/>
              <a:t>Objectives</a:t>
            </a:r>
          </a:p>
          <a:p>
            <a:r>
              <a:rPr lang="en-SG" sz="3600" dirty="0"/>
              <a:t>Ministries Formation</a:t>
            </a:r>
          </a:p>
          <a:p>
            <a:r>
              <a:rPr lang="en-SG" sz="3600" dirty="0"/>
              <a:t>Worship Format &amp; Venue 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88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58E-CC03-4B01-A92B-18A8076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27" y="280614"/>
            <a:ext cx="10240903" cy="1233488"/>
          </a:xfrm>
        </p:spPr>
        <p:txBody>
          <a:bodyPr/>
          <a:lstStyle/>
          <a:p>
            <a:pPr algn="ctr"/>
            <a:r>
              <a:rPr lang="en-SG" dirty="0"/>
              <a:t>VISION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05D-A4CB-413D-AEFE-ABE1F59F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981" y="1450910"/>
            <a:ext cx="9307593" cy="39561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2800" dirty="0"/>
              <a:t>Be a God Fearing, through God’s words , conduit to share the GOSPEL (Great Commission) to all people </a:t>
            </a:r>
            <a:r>
              <a:rPr lang="en-SG" sz="2800" dirty="0" err="1"/>
              <a:t>irregardless</a:t>
            </a:r>
            <a:r>
              <a:rPr lang="en-SG" sz="2800" dirty="0"/>
              <a:t> of race and nationality</a:t>
            </a:r>
          </a:p>
          <a:p>
            <a:pPr marL="0" indent="0" algn="ctr">
              <a:buNone/>
            </a:pPr>
            <a:endParaRPr lang="en-SG" sz="2800" dirty="0"/>
          </a:p>
          <a:p>
            <a:pPr marL="0" indent="0" algn="ctr">
              <a:buNone/>
            </a:pPr>
            <a:r>
              <a:rPr lang="en-SG" sz="1800" i="1" dirty="0">
                <a:solidFill>
                  <a:srgbClr val="002060"/>
                </a:solidFill>
              </a:rPr>
              <a:t>By His Grace alone, be that community of Christ’s disciples that collectively reproduces in others (regardless of race &amp; nationality), our love of God and His Word through our worship of Him and, in obedience to His Word,  our sharing of Christ’s love in words &amp; in deeds (Col 3:16-17 &amp; Heb. 10:24-25)</a:t>
            </a:r>
          </a:p>
        </p:txBody>
      </p:sp>
    </p:spTree>
    <p:extLst>
      <p:ext uri="{BB962C8B-B14F-4D97-AF65-F5344CB8AC3E}">
        <p14:creationId xmlns:p14="http://schemas.microsoft.com/office/powerpoint/2010/main" val="265680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58E-CC03-4B01-A92B-18A8076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27" y="280614"/>
            <a:ext cx="10240903" cy="1233488"/>
          </a:xfrm>
        </p:spPr>
        <p:txBody>
          <a:bodyPr/>
          <a:lstStyle/>
          <a:p>
            <a:pPr algn="ctr"/>
            <a:r>
              <a:rPr lang="en-SG" dirty="0"/>
              <a:t>mission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05D-A4CB-413D-AEFE-ABE1F59F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327" y="1450910"/>
            <a:ext cx="10140420" cy="395617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SG" sz="3600" dirty="0"/>
              <a:t>To bring pre believers into our midst of praying and worship and eventually bring them to accept Christ as their saviour</a:t>
            </a:r>
          </a:p>
          <a:p>
            <a:pPr marL="0" indent="0" algn="ctr">
              <a:buNone/>
            </a:pPr>
            <a:endParaRPr lang="en-SG" sz="3600" i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SG" sz="2300" i="1" dirty="0">
                <a:solidFill>
                  <a:srgbClr val="002060"/>
                </a:solidFill>
              </a:rPr>
              <a:t>Create that community that collectively reproduces Worshippers of God &amp; Disciples of Christ in others by first being a true Worshipper and Disciple of His Word ourselves and then, through our words &amp; deeds in love, help others within the community to do the same (2Tim2:2)</a:t>
            </a:r>
          </a:p>
          <a:p>
            <a:pPr marL="0" indent="0" algn="ctr">
              <a:buNone/>
            </a:pPr>
            <a:r>
              <a:rPr lang="en-SG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17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58E-CC03-4B01-A92B-18A8076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27" y="280614"/>
            <a:ext cx="10240903" cy="1233488"/>
          </a:xfrm>
        </p:spPr>
        <p:txBody>
          <a:bodyPr/>
          <a:lstStyle/>
          <a:p>
            <a:pPr algn="ctr"/>
            <a:r>
              <a:rPr lang="en-SG" dirty="0"/>
              <a:t>objectives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05D-A4CB-413D-AEFE-ABE1F59F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923" y="1324050"/>
            <a:ext cx="9671540" cy="4242249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To enable all like-minded Christians brothers and sisters from different denominations to come together to worship </a:t>
            </a:r>
          </a:p>
          <a:p>
            <a:r>
              <a:rPr lang="en-SG" dirty="0"/>
              <a:t>To build up, </a:t>
            </a:r>
            <a:r>
              <a:rPr lang="en-SG" i="1" u="sng" dirty="0">
                <a:solidFill>
                  <a:srgbClr val="002060"/>
                </a:solidFill>
              </a:rPr>
              <a:t>through life-to-life mentoring on application of His Word &amp; cultivation of spiritual disciplines &amp; habits</a:t>
            </a:r>
            <a:r>
              <a:rPr lang="en-SG" i="1" dirty="0">
                <a:solidFill>
                  <a:srgbClr val="002060"/>
                </a:solidFill>
              </a:rPr>
              <a:t>,</a:t>
            </a:r>
            <a:r>
              <a:rPr lang="en-SG" dirty="0"/>
              <a:t> leaders with different spiritual gifts and enable them with “weapons” to go out and share the “GOOD NEWS” – Discipleship</a:t>
            </a:r>
          </a:p>
          <a:p>
            <a:r>
              <a:rPr lang="en-SG" dirty="0"/>
              <a:t>To bring in pre-believers to a loving caring Christian environments and lead them eventually to accept Christ</a:t>
            </a:r>
          </a:p>
          <a:p>
            <a:r>
              <a:rPr lang="en-SG" dirty="0"/>
              <a:t>To learn and apply God’s words through teachings by the Spiritual leaders</a:t>
            </a:r>
          </a:p>
          <a:p>
            <a:r>
              <a:rPr lang="en-SG" i="1" dirty="0">
                <a:solidFill>
                  <a:srgbClr val="002060"/>
                </a:solidFill>
              </a:rPr>
              <a:t>(</a:t>
            </a:r>
            <a:r>
              <a:rPr lang="en-SG" i="1">
                <a:solidFill>
                  <a:srgbClr val="002060"/>
                </a:solidFill>
              </a:rPr>
              <a:t>Core Team) To </a:t>
            </a:r>
            <a:r>
              <a:rPr lang="en-SG" i="1" dirty="0">
                <a:solidFill>
                  <a:srgbClr val="002060"/>
                </a:solidFill>
              </a:rPr>
              <a:t>be accountable to each other as brother’s keeper in order to finish well (Rom 14:12)</a:t>
            </a:r>
          </a:p>
          <a:p>
            <a:r>
              <a:rPr lang="en-SG" dirty="0"/>
              <a:t>To share God’s love, grace and mercy through testimonies sharing and able to document them for future sharing</a:t>
            </a:r>
          </a:p>
        </p:txBody>
      </p:sp>
    </p:spTree>
    <p:extLst>
      <p:ext uri="{BB962C8B-B14F-4D97-AF65-F5344CB8AC3E}">
        <p14:creationId xmlns:p14="http://schemas.microsoft.com/office/powerpoint/2010/main" val="326051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58E-CC03-4B01-A92B-18A8076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27" y="280614"/>
            <a:ext cx="10240903" cy="1233488"/>
          </a:xfrm>
        </p:spPr>
        <p:txBody>
          <a:bodyPr/>
          <a:lstStyle/>
          <a:p>
            <a:pPr algn="ctr"/>
            <a:r>
              <a:rPr lang="en-SG" dirty="0"/>
              <a:t>Ministry Formation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05D-A4CB-413D-AEFE-ABE1F59F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103" y="1181440"/>
            <a:ext cx="3085931" cy="2129932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Spiritual Team</a:t>
            </a:r>
          </a:p>
          <a:p>
            <a:r>
              <a:rPr lang="en-SG" dirty="0"/>
              <a:t>Worship Team</a:t>
            </a:r>
          </a:p>
          <a:p>
            <a:r>
              <a:rPr lang="en-SG" dirty="0"/>
              <a:t>Food Team</a:t>
            </a:r>
          </a:p>
          <a:p>
            <a:r>
              <a:rPr lang="en-SG" dirty="0"/>
              <a:t>Sound Tec Team</a:t>
            </a:r>
          </a:p>
          <a:p>
            <a:r>
              <a:rPr lang="en-SG" dirty="0"/>
              <a:t>Young Adults/Youth Team</a:t>
            </a:r>
          </a:p>
          <a:p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2B7AD9-1B28-4763-A2E8-02A99292092E}"/>
              </a:ext>
            </a:extLst>
          </p:cNvPr>
          <p:cNvSpPr txBox="1">
            <a:spLocks/>
          </p:cNvSpPr>
          <p:nvPr/>
        </p:nvSpPr>
        <p:spPr>
          <a:xfrm>
            <a:off x="6096000" y="1328190"/>
            <a:ext cx="2808514" cy="39561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Befrienders Team</a:t>
            </a:r>
          </a:p>
          <a:p>
            <a:r>
              <a:rPr lang="en-SG" dirty="0"/>
              <a:t>Documentation Team</a:t>
            </a:r>
          </a:p>
          <a:p>
            <a:r>
              <a:rPr lang="en-SG" dirty="0"/>
              <a:t>Finance Team</a:t>
            </a:r>
          </a:p>
          <a:p>
            <a:r>
              <a:rPr lang="en-SG" dirty="0"/>
              <a:t>Fund Raising Team</a:t>
            </a:r>
          </a:p>
          <a:p>
            <a:endParaRPr lang="en-S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AF5F87-7C34-43D7-8116-9BAE34E4D47F}"/>
              </a:ext>
            </a:extLst>
          </p:cNvPr>
          <p:cNvSpPr txBox="1">
            <a:spLocks/>
          </p:cNvSpPr>
          <p:nvPr/>
        </p:nvSpPr>
        <p:spPr>
          <a:xfrm>
            <a:off x="647843" y="3610992"/>
            <a:ext cx="5583275" cy="2129932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600" b="1" u="sng" dirty="0"/>
              <a:t>Tentative/Potential Team Leader (Team Leader will </a:t>
            </a:r>
            <a:r>
              <a:rPr lang="en-SG" sz="2600" b="1" u="sng" dirty="0" err="1"/>
              <a:t>recuirt</a:t>
            </a:r>
            <a:r>
              <a:rPr lang="en-SG" sz="2600" b="1" u="sng" dirty="0"/>
              <a:t> members</a:t>
            </a:r>
          </a:p>
          <a:p>
            <a:r>
              <a:rPr lang="en-SG" sz="2500" dirty="0"/>
              <a:t>Spiritual- </a:t>
            </a:r>
            <a:r>
              <a:rPr lang="en-SG" sz="2500" b="1" i="1" dirty="0"/>
              <a:t>Pastor Winston Tan/Andy Chiang/Lawrence Lim/	        	Boon </a:t>
            </a:r>
            <a:r>
              <a:rPr lang="en-SG" sz="2500" b="1" i="1" dirty="0" err="1"/>
              <a:t>Tye</a:t>
            </a:r>
            <a:endParaRPr lang="en-SG" sz="2500" b="1" i="1" dirty="0"/>
          </a:p>
          <a:p>
            <a:r>
              <a:rPr lang="en-SG" sz="2500" dirty="0"/>
              <a:t>Worship – </a:t>
            </a:r>
            <a:r>
              <a:rPr lang="en-SG" sz="2500" b="1" i="1" dirty="0"/>
              <a:t>Ben See/Lynda /</a:t>
            </a:r>
            <a:r>
              <a:rPr lang="en-SG" sz="2500" b="1" i="1" dirty="0" err="1"/>
              <a:t>Veron</a:t>
            </a:r>
            <a:r>
              <a:rPr lang="en-SG" sz="2500" b="1" i="1" dirty="0"/>
              <a:t> Teo(Mandarin</a:t>
            </a:r>
            <a:r>
              <a:rPr lang="en-SG" sz="2500" b="1" i="1"/>
              <a:t>)                             </a:t>
            </a:r>
            <a:r>
              <a:rPr lang="en-SG" sz="2500" b="1" i="1" dirty="0"/>
              <a:t>	Ricky Tan/Lynda (English)</a:t>
            </a:r>
          </a:p>
          <a:p>
            <a:r>
              <a:rPr lang="en-SG" sz="2500" dirty="0"/>
              <a:t>Food – </a:t>
            </a:r>
            <a:r>
              <a:rPr lang="en-SG" sz="2500" b="1" i="1" dirty="0"/>
              <a:t>Anne Tan/Sally Sim/Lilly Tan</a:t>
            </a:r>
          </a:p>
          <a:p>
            <a:r>
              <a:rPr lang="en-SG" sz="2500" dirty="0"/>
              <a:t>Sound Tec – </a:t>
            </a:r>
            <a:r>
              <a:rPr lang="en-SG" sz="2500" b="1" i="1" dirty="0"/>
              <a:t>Pastor Winston/Ben See</a:t>
            </a:r>
          </a:p>
          <a:p>
            <a:r>
              <a:rPr lang="en-SG" sz="2500" b="1" i="1" dirty="0"/>
              <a:t>Young Adults/Youth - ??</a:t>
            </a:r>
          </a:p>
          <a:p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81DA6-A16B-4B79-9972-B568A4540ADC}"/>
              </a:ext>
            </a:extLst>
          </p:cNvPr>
          <p:cNvSpPr txBox="1">
            <a:spLocks/>
          </p:cNvSpPr>
          <p:nvPr/>
        </p:nvSpPr>
        <p:spPr>
          <a:xfrm>
            <a:off x="6231118" y="4201910"/>
            <a:ext cx="4132082" cy="198318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Befriender – </a:t>
            </a:r>
            <a:r>
              <a:rPr lang="en-SG" sz="1800" b="1" i="1" dirty="0"/>
              <a:t>Boon </a:t>
            </a:r>
            <a:r>
              <a:rPr lang="en-SG" sz="1800" b="1" i="1" dirty="0" err="1"/>
              <a:t>Tye</a:t>
            </a:r>
            <a:r>
              <a:rPr lang="en-SG" sz="1800" b="1" i="1" dirty="0"/>
              <a:t>/Sally Sim/Lilly Tan</a:t>
            </a:r>
          </a:p>
          <a:p>
            <a:r>
              <a:rPr lang="en-SG" sz="1800" dirty="0"/>
              <a:t>Documentation – </a:t>
            </a:r>
            <a:r>
              <a:rPr lang="en-SG" sz="1800" b="1" i="1" dirty="0"/>
              <a:t>Betsy Chew/Sally Sim</a:t>
            </a:r>
          </a:p>
          <a:p>
            <a:r>
              <a:rPr lang="en-SG" sz="1800" dirty="0"/>
              <a:t>Finance – </a:t>
            </a:r>
            <a:r>
              <a:rPr lang="en-SG" sz="1800" b="1" i="1" dirty="0"/>
              <a:t>Anne Tan/Joseph Ong</a:t>
            </a:r>
          </a:p>
          <a:p>
            <a:r>
              <a:rPr lang="en-SG" sz="1800" dirty="0"/>
              <a:t>Fund Raising – </a:t>
            </a:r>
            <a:r>
              <a:rPr lang="en-SG" sz="1800" b="1" i="1" dirty="0"/>
              <a:t>Joseph Ong/Ricky Tan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876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58E-CC03-4B01-A92B-18A8076E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27" y="280614"/>
            <a:ext cx="10240903" cy="1233488"/>
          </a:xfrm>
        </p:spPr>
        <p:txBody>
          <a:bodyPr/>
          <a:lstStyle/>
          <a:p>
            <a:pPr algn="ctr"/>
            <a:r>
              <a:rPr lang="en-SG" dirty="0"/>
              <a:t>Worship format/Venue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05D-A4CB-413D-AEFE-ABE1F59FB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85" y="1170824"/>
            <a:ext cx="10341386" cy="3956179"/>
          </a:xfrm>
        </p:spPr>
        <p:txBody>
          <a:bodyPr>
            <a:normAutofit/>
          </a:bodyPr>
          <a:lstStyle/>
          <a:p>
            <a:r>
              <a:rPr lang="en-SG" dirty="0"/>
              <a:t>What type of worship? </a:t>
            </a:r>
          </a:p>
          <a:p>
            <a:pPr marL="0" indent="0">
              <a:buNone/>
            </a:pPr>
            <a:r>
              <a:rPr lang="en-SG" dirty="0"/>
              <a:t>           English and Mandarin or Mandarin only for a start?</a:t>
            </a:r>
          </a:p>
          <a:p>
            <a:r>
              <a:rPr lang="en-SG" dirty="0"/>
              <a:t>When to meet? (Frequency)</a:t>
            </a:r>
          </a:p>
          <a:p>
            <a:pPr marL="0" indent="0">
              <a:buNone/>
            </a:pPr>
            <a:r>
              <a:rPr lang="en-SG" dirty="0"/>
              <a:t>            Every Sat late afternoon?</a:t>
            </a:r>
          </a:p>
          <a:p>
            <a:r>
              <a:rPr lang="en-SG" dirty="0"/>
              <a:t>Where to meet? (Venue)</a:t>
            </a:r>
          </a:p>
          <a:p>
            <a:pPr marL="0" indent="0">
              <a:buNone/>
            </a:pPr>
            <a:r>
              <a:rPr lang="en-SG" dirty="0"/>
              <a:t>         Galilee office (walking distance to Tai Seng MRT)?</a:t>
            </a:r>
          </a:p>
          <a:p>
            <a:r>
              <a:rPr lang="en-SG" dirty="0"/>
              <a:t>What is the program? </a:t>
            </a:r>
          </a:p>
          <a:p>
            <a:pPr marL="0" indent="0">
              <a:buNone/>
            </a:pPr>
            <a:r>
              <a:rPr lang="en-SG" dirty="0"/>
              <a:t>         Worship then God’s words sharing and then testimonies and then Healing (Altar Call)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486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E37-126B-4B57-83C3-1859C65A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54" y="170138"/>
            <a:ext cx="10240903" cy="1233488"/>
          </a:xfrm>
        </p:spPr>
        <p:txBody>
          <a:bodyPr/>
          <a:lstStyle/>
          <a:p>
            <a:pPr algn="ctr"/>
            <a:r>
              <a:rPr lang="en-SG" dirty="0"/>
              <a:t>AOB and ACTION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B50A-236D-4284-97BC-CD99FDF9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711285"/>
            <a:ext cx="10240903" cy="3956179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0366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BE9A87"/>
      </a:accent1>
      <a:accent2>
        <a:srgbClr val="BA7F83"/>
      </a:accent2>
      <a:accent3>
        <a:srgbClr val="C594AC"/>
      </a:accent3>
      <a:accent4>
        <a:srgbClr val="BA7FB5"/>
      </a:accent4>
      <a:accent5>
        <a:srgbClr val="B796C6"/>
      </a:accent5>
      <a:accent6>
        <a:srgbClr val="8E7FBA"/>
      </a:accent6>
      <a:hlink>
        <a:srgbClr val="5B87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526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 Next LT Pro Light</vt:lpstr>
      <vt:lpstr>GradientRiseVTI</vt:lpstr>
      <vt:lpstr>New ENCounter worship  (church without walls)</vt:lpstr>
      <vt:lpstr>Discussion topics </vt:lpstr>
      <vt:lpstr>VISION </vt:lpstr>
      <vt:lpstr>mission </vt:lpstr>
      <vt:lpstr>objectives </vt:lpstr>
      <vt:lpstr>Ministry Formation </vt:lpstr>
      <vt:lpstr>Worship format/Venue </vt:lpstr>
      <vt:lpstr>AOB and 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Counter worship  (church without walls)</dc:title>
  <dc:creator>Puay Han Joseph Ong</dc:creator>
  <cp:lastModifiedBy>Puay Han Joseph Ong</cp:lastModifiedBy>
  <cp:revision>37</cp:revision>
  <dcterms:created xsi:type="dcterms:W3CDTF">2020-07-08T03:23:19Z</dcterms:created>
  <dcterms:modified xsi:type="dcterms:W3CDTF">2020-07-12T01:21:00Z</dcterms:modified>
</cp:coreProperties>
</file>