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E885-51A9-612B-73DB-77F81773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55934-C008-AEAE-3DEC-10E54163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8834-2708-35E3-3F39-2076624E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D2CA-F659-122F-9F9A-A29D4661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D061-F00C-CB79-02D5-6C61230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CED9-8867-6A80-216E-7E8E9EC0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9AA37-BEE5-1A91-F1C1-4F7A5C6B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7752-CB0F-232D-BAAB-8C4ADCA1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D2BD-3532-E353-4234-3DF95386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6245-B963-074A-094A-05A2F5F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35C26-E0D5-B31A-975C-5A4EA4B07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28DD2-E4F5-C954-8847-938C50ED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B8D4-0C92-81D2-BAD9-8B40D8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5E2A-F78D-5E64-AB94-2E0B65B2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B0F4-18B3-1D9C-478C-15B5CB2C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5729-3654-FFD4-2FC2-178A7EEB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FDEB-0F24-C990-6921-7386FBDF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5A34-D4DC-B306-F73E-6FCF32E5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7CBB-9FE8-DE4C-E668-C184281B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99F3-53D0-1F90-E47B-EDDF1E8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52CA-6E8F-9F50-5A4D-D4509C92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787E-D66A-1358-A9F3-1A1C3335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44B3-4EDC-F4C3-F1A1-E9ABF69B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8F2A-6ADF-E0F8-D90A-6EA206AC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D19E-C8D2-3893-D584-F42316D7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9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911B-89E5-8576-AA70-3FC49AE3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20F7-650B-2B0B-4446-F977A3AE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5287-1411-C742-D915-0C1AE4F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AFF4-C6D2-B4E2-BABD-805CCD2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D9DFE-78B4-9638-631A-E37586F9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ACB0-3027-F117-7BD1-3376D158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8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F484-9F9B-30CD-CC23-11A41A30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997F-836A-DF80-98FF-71695794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BBEED-D152-6766-EC1C-BC241756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954CF-ACA5-B623-885E-CFFAC419C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BB1D-0D1A-BAA4-9587-5F35FE4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27C53-A8B5-E788-2B5F-A181442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9F360-6FCB-23B5-5B1C-E3469A07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02272-E2F5-BB00-F5D2-5C3F9DCF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E9C6-CBF6-1A05-9E5B-CD3C1DE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EE564-E46E-86C5-8A1D-9997D68C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619B6-2464-3522-2B20-51539495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3D295-DD18-3FF1-7879-AE8F33F5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67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A6269-7F83-CFBB-9E5C-3445E93E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845B0-E2DF-D5F9-3EBA-96644808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C6CC-89DD-C0EA-9EE3-1E742D7D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F6D6-114F-F56B-3947-F6D564B3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388C-950E-7F67-1120-B34589EE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ADE6-12A2-4BE3-1FB4-0C891BBF6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7C76-AD27-5FA0-9AB1-E7A44083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4F83-53FB-493C-728D-5A37A26A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BEBA-6351-AE98-E0D1-9C1A1EF1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38B5-98A9-4894-CC46-4700E3E7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28F77-81A1-F76D-9836-C4BD1F3ED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3C24F-922B-72D3-3AEF-1D1AA431C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F2B3-0593-87CD-9060-2AE3E0EB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179C-CD76-AE1C-55F8-48AB11D1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45F99-F32D-0AF8-60B8-938B660B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F898D-EC76-2389-760D-30B41705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6003-EBB1-782A-6C89-1993C22A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0F05-FD60-79CB-3CBE-35CDEEAE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0A9F-4CEE-48AC-B529-12913A7A777A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6ECF-A7C9-FBBC-A336-BA177862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15AC-43CE-CFA3-57BA-4138C96A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4C85-27AB-4312-BD08-85C485864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88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rectangular box with a black background&#10;&#10;Description automatically generated">
            <a:extLst>
              <a:ext uri="{FF2B5EF4-FFF2-40B4-BE49-F238E27FC236}">
                <a16:creationId xmlns:a16="http://schemas.microsoft.com/office/drawing/2014/main" id="{3414812B-FDA7-B4D1-052D-FB5C5D212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98" y="0"/>
            <a:ext cx="95777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5992B3-8928-0C4D-539B-9AF629A7D0D6}"/>
              </a:ext>
            </a:extLst>
          </p:cNvPr>
          <p:cNvSpPr txBox="1"/>
          <p:nvPr/>
        </p:nvSpPr>
        <p:spPr>
          <a:xfrm>
            <a:off x="2828040" y="5439266"/>
            <a:ext cx="153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x: Training set timeseries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D40AB-9390-AE2A-8783-51A6A3DA6E21}"/>
              </a:ext>
            </a:extLst>
          </p:cNvPr>
          <p:cNvSpPr txBox="1"/>
          <p:nvPr/>
        </p:nvSpPr>
        <p:spPr>
          <a:xfrm>
            <a:off x="9536537" y="5556093"/>
            <a:ext cx="15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y: Exponentially smoothed forecast at each timepoint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3F5AE-E309-F54F-CAC9-80EB9806602C}"/>
              </a:ext>
            </a:extLst>
          </p:cNvPr>
          <p:cNvSpPr txBox="1"/>
          <p:nvPr/>
        </p:nvSpPr>
        <p:spPr>
          <a:xfrm>
            <a:off x="10507745" y="2369270"/>
            <a:ext cx="123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z: Features and target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E13C9E-87C0-C8C5-9504-41EBCBBF33D5}"/>
              </a:ext>
            </a:extLst>
          </p:cNvPr>
          <p:cNvCxnSpPr>
            <a:cxnSpLocks/>
          </p:cNvCxnSpPr>
          <p:nvPr/>
        </p:nvCxnSpPr>
        <p:spPr>
          <a:xfrm flipH="1">
            <a:off x="10218656" y="1673525"/>
            <a:ext cx="289089" cy="3011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1AE25-8FCE-ED7E-229F-2F8BF703ECC4}"/>
              </a:ext>
            </a:extLst>
          </p:cNvPr>
          <p:cNvCxnSpPr>
            <a:cxnSpLocks/>
          </p:cNvCxnSpPr>
          <p:nvPr/>
        </p:nvCxnSpPr>
        <p:spPr>
          <a:xfrm flipH="1">
            <a:off x="8690024" y="4882551"/>
            <a:ext cx="1394255" cy="1841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2D22D-419D-F898-4DE9-EA4EC060C7F6}"/>
              </a:ext>
            </a:extLst>
          </p:cNvPr>
          <p:cNvCxnSpPr>
            <a:cxnSpLocks/>
          </p:cNvCxnSpPr>
          <p:nvPr/>
        </p:nvCxnSpPr>
        <p:spPr>
          <a:xfrm flipH="1" flipV="1">
            <a:off x="1768415" y="4685122"/>
            <a:ext cx="6685857" cy="2103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Ramsay</dc:creator>
  <cp:lastModifiedBy>PG-Ramsay, Lawrence</cp:lastModifiedBy>
  <cp:revision>1</cp:revision>
  <dcterms:created xsi:type="dcterms:W3CDTF">2023-12-21T12:20:50Z</dcterms:created>
  <dcterms:modified xsi:type="dcterms:W3CDTF">2023-12-21T12:31:45Z</dcterms:modified>
</cp:coreProperties>
</file>