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1550" r:id="rId5"/>
    <p:sldId id="1551" r:id="rId6"/>
    <p:sldId id="1554" r:id="rId7"/>
    <p:sldId id="1556" r:id="rId8"/>
    <p:sldId id="1552" r:id="rId9"/>
    <p:sldId id="155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C18237-8066-433E-B5F0-CFD64658F34B}" v="1" dt="2020-02-11T09:37:24.7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varScale="1">
        <p:scale>
          <a:sx n="76" d="100"/>
          <a:sy n="76" d="100"/>
        </p:scale>
        <p:origin x="120" y="732"/>
      </p:cViewPr>
      <p:guideLst/>
    </p:cSldViewPr>
  </p:slideViewPr>
  <p:notesTextViewPr>
    <p:cViewPr>
      <p:scale>
        <a:sx n="1" d="1"/>
        <a:sy n="1" d="1"/>
      </p:scale>
      <p:origin x="0" y="0"/>
    </p:cViewPr>
  </p:notesText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Morris" userId="e5234bb4-84e3-4029-8191-f55bfdf1f3a2" providerId="ADAL" clId="{328CF0A7-0897-426A-BA5B-38F0513C3297}"/>
    <pc:docChg chg="delSld modSld modMainMaster">
      <pc:chgData name="Ben Morris" userId="e5234bb4-84e3-4029-8191-f55bfdf1f3a2" providerId="ADAL" clId="{328CF0A7-0897-426A-BA5B-38F0513C3297}" dt="2019-10-07T11:21:53.424" v="75" actId="20577"/>
      <pc:docMkLst>
        <pc:docMk/>
      </pc:docMkLst>
      <pc:sldChg chg="modSp">
        <pc:chgData name="Ben Morris" userId="e5234bb4-84e3-4029-8191-f55bfdf1f3a2" providerId="ADAL" clId="{328CF0A7-0897-426A-BA5B-38F0513C3297}" dt="2019-10-07T11:17:18.492" v="56" actId="20577"/>
        <pc:sldMkLst>
          <pc:docMk/>
          <pc:sldMk cId="3564652447" sldId="1550"/>
        </pc:sldMkLst>
        <pc:spChg chg="mod">
          <ac:chgData name="Ben Morris" userId="e5234bb4-84e3-4029-8191-f55bfdf1f3a2" providerId="ADAL" clId="{328CF0A7-0897-426A-BA5B-38F0513C3297}" dt="2019-10-07T11:17:18.492" v="56" actId="20577"/>
          <ac:spMkLst>
            <pc:docMk/>
            <pc:sldMk cId="3564652447" sldId="1550"/>
            <ac:spMk id="4" creationId="{66B37FF6-1C39-48B1-A6B9-10F909F9D5EE}"/>
          </ac:spMkLst>
        </pc:spChg>
      </pc:sldChg>
      <pc:sldChg chg="modSp">
        <pc:chgData name="Ben Morris" userId="e5234bb4-84e3-4029-8191-f55bfdf1f3a2" providerId="ADAL" clId="{328CF0A7-0897-426A-BA5B-38F0513C3297}" dt="2019-10-07T11:17:56.092" v="62"/>
        <pc:sldMkLst>
          <pc:docMk/>
          <pc:sldMk cId="3105369942" sldId="1551"/>
        </pc:sldMkLst>
        <pc:spChg chg="mod">
          <ac:chgData name="Ben Morris" userId="e5234bb4-84e3-4029-8191-f55bfdf1f3a2" providerId="ADAL" clId="{328CF0A7-0897-426A-BA5B-38F0513C3297}" dt="2019-10-07T11:17:56.092" v="62"/>
          <ac:spMkLst>
            <pc:docMk/>
            <pc:sldMk cId="3105369942" sldId="1551"/>
            <ac:spMk id="2" creationId="{20BE2E01-2313-4684-990D-49B3E1485904}"/>
          </ac:spMkLst>
        </pc:spChg>
        <pc:spChg chg="mod">
          <ac:chgData name="Ben Morris" userId="e5234bb4-84e3-4029-8191-f55bfdf1f3a2" providerId="ADAL" clId="{328CF0A7-0897-426A-BA5B-38F0513C3297}" dt="2019-10-07T11:17:26.809" v="58" actId="20577"/>
          <ac:spMkLst>
            <pc:docMk/>
            <pc:sldMk cId="3105369942" sldId="1551"/>
            <ac:spMk id="4" creationId="{BC9F9EC4-DA0E-46C6-89F9-15B8636515CE}"/>
          </ac:spMkLst>
        </pc:spChg>
      </pc:sldChg>
      <pc:sldChg chg="addSp modSp">
        <pc:chgData name="Ben Morris" userId="e5234bb4-84e3-4029-8191-f55bfdf1f3a2" providerId="ADAL" clId="{328CF0A7-0897-426A-BA5B-38F0513C3297}" dt="2019-10-07T11:21:41.538" v="74" actId="14100"/>
        <pc:sldMkLst>
          <pc:docMk/>
          <pc:sldMk cId="1786202811" sldId="1552"/>
        </pc:sldMkLst>
        <pc:spChg chg="mod">
          <ac:chgData name="Ben Morris" userId="e5234bb4-84e3-4029-8191-f55bfdf1f3a2" providerId="ADAL" clId="{328CF0A7-0897-426A-BA5B-38F0513C3297}" dt="2019-10-07T11:21:08.437" v="68"/>
          <ac:spMkLst>
            <pc:docMk/>
            <pc:sldMk cId="1786202811" sldId="1552"/>
            <ac:spMk id="2" creationId="{20BE2E01-2313-4684-990D-49B3E1485904}"/>
          </ac:spMkLst>
        </pc:spChg>
        <pc:picChg chg="add mod">
          <ac:chgData name="Ben Morris" userId="e5234bb4-84e3-4029-8191-f55bfdf1f3a2" providerId="ADAL" clId="{328CF0A7-0897-426A-BA5B-38F0513C3297}" dt="2019-10-07T11:21:30.615" v="71" actId="14100"/>
          <ac:picMkLst>
            <pc:docMk/>
            <pc:sldMk cId="1786202811" sldId="1552"/>
            <ac:picMk id="3" creationId="{C1738FDF-78D8-49EA-8550-C60B5474B318}"/>
          </ac:picMkLst>
        </pc:picChg>
        <pc:picChg chg="add mod">
          <ac:chgData name="Ben Morris" userId="e5234bb4-84e3-4029-8191-f55bfdf1f3a2" providerId="ADAL" clId="{328CF0A7-0897-426A-BA5B-38F0513C3297}" dt="2019-10-07T11:21:41.538" v="74" actId="14100"/>
          <ac:picMkLst>
            <pc:docMk/>
            <pc:sldMk cId="1786202811" sldId="1552"/>
            <ac:picMk id="4" creationId="{D3C6CEB4-DD20-4463-A8ED-B247E1978E74}"/>
          </ac:picMkLst>
        </pc:picChg>
      </pc:sldChg>
      <pc:sldChg chg="del">
        <pc:chgData name="Ben Morris" userId="e5234bb4-84e3-4029-8191-f55bfdf1f3a2" providerId="ADAL" clId="{328CF0A7-0897-426A-BA5B-38F0513C3297}" dt="2019-10-07T11:19:56.053" v="63" actId="2696"/>
        <pc:sldMkLst>
          <pc:docMk/>
          <pc:sldMk cId="2677461862" sldId="1553"/>
        </pc:sldMkLst>
      </pc:sldChg>
      <pc:sldChg chg="modSp">
        <pc:chgData name="Ben Morris" userId="e5234bb4-84e3-4029-8191-f55bfdf1f3a2" providerId="ADAL" clId="{328CF0A7-0897-426A-BA5B-38F0513C3297}" dt="2019-10-07T11:20:09.070" v="66" actId="20577"/>
        <pc:sldMkLst>
          <pc:docMk/>
          <pc:sldMk cId="52653134" sldId="1554"/>
        </pc:sldMkLst>
        <pc:spChg chg="mod">
          <ac:chgData name="Ben Morris" userId="e5234bb4-84e3-4029-8191-f55bfdf1f3a2" providerId="ADAL" clId="{328CF0A7-0897-426A-BA5B-38F0513C3297}" dt="2019-10-07T11:20:02.975" v="64" actId="20577"/>
          <ac:spMkLst>
            <pc:docMk/>
            <pc:sldMk cId="52653134" sldId="1554"/>
            <ac:spMk id="2" creationId="{20BE2E01-2313-4684-990D-49B3E1485904}"/>
          </ac:spMkLst>
        </pc:spChg>
        <pc:spChg chg="mod">
          <ac:chgData name="Ben Morris" userId="e5234bb4-84e3-4029-8191-f55bfdf1f3a2" providerId="ADAL" clId="{328CF0A7-0897-426A-BA5B-38F0513C3297}" dt="2019-10-07T11:20:09.070" v="66" actId="20577"/>
          <ac:spMkLst>
            <pc:docMk/>
            <pc:sldMk cId="52653134" sldId="1554"/>
            <ac:spMk id="4" creationId="{BC9F9EC4-DA0E-46C6-89F9-15B8636515CE}"/>
          </ac:spMkLst>
        </pc:spChg>
      </pc:sldChg>
      <pc:sldChg chg="modSp">
        <pc:chgData name="Ben Morris" userId="e5234bb4-84e3-4029-8191-f55bfdf1f3a2" providerId="ADAL" clId="{328CF0A7-0897-426A-BA5B-38F0513C3297}" dt="2019-10-07T11:21:53.424" v="75" actId="20577"/>
        <pc:sldMkLst>
          <pc:docMk/>
          <pc:sldMk cId="2663373932" sldId="1555"/>
        </pc:sldMkLst>
        <pc:spChg chg="mod">
          <ac:chgData name="Ben Morris" userId="e5234bb4-84e3-4029-8191-f55bfdf1f3a2" providerId="ADAL" clId="{328CF0A7-0897-426A-BA5B-38F0513C3297}" dt="2019-10-07T11:21:53.424" v="75" actId="20577"/>
          <ac:spMkLst>
            <pc:docMk/>
            <pc:sldMk cId="2663373932" sldId="1555"/>
            <ac:spMk id="2" creationId="{20BE2E01-2313-4684-990D-49B3E1485904}"/>
          </ac:spMkLst>
        </pc:spChg>
      </pc:sldChg>
      <pc:sldMasterChg chg="modSldLayout">
        <pc:chgData name="Ben Morris" userId="e5234bb4-84e3-4029-8191-f55bfdf1f3a2" providerId="ADAL" clId="{328CF0A7-0897-426A-BA5B-38F0513C3297}" dt="2019-10-07T11:16:00.154" v="5" actId="1076"/>
        <pc:sldMasterMkLst>
          <pc:docMk/>
          <pc:sldMasterMk cId="1835351478" sldId="2147483648"/>
        </pc:sldMasterMkLst>
        <pc:sldLayoutChg chg="addSp modSp">
          <pc:chgData name="Ben Morris" userId="e5234bb4-84e3-4029-8191-f55bfdf1f3a2" providerId="ADAL" clId="{328CF0A7-0897-426A-BA5B-38F0513C3297}" dt="2019-10-07T11:16:00.154" v="5" actId="1076"/>
          <pc:sldLayoutMkLst>
            <pc:docMk/>
            <pc:sldMasterMk cId="1835351478" sldId="2147483648"/>
            <pc:sldLayoutMk cId="581722686" sldId="2147483660"/>
          </pc:sldLayoutMkLst>
          <pc:picChg chg="add mod">
            <ac:chgData name="Ben Morris" userId="e5234bb4-84e3-4029-8191-f55bfdf1f3a2" providerId="ADAL" clId="{328CF0A7-0897-426A-BA5B-38F0513C3297}" dt="2019-10-07T11:16:00.154" v="5" actId="1076"/>
            <ac:picMkLst>
              <pc:docMk/>
              <pc:sldMasterMk cId="1835351478" sldId="2147483648"/>
              <pc:sldLayoutMk cId="581722686" sldId="2147483660"/>
              <ac:picMk id="12" creationId="{9613C4A7-4289-49E0-8F12-CFC3590CFEB8}"/>
            </ac:picMkLst>
          </pc:picChg>
        </pc:sldLayoutChg>
      </pc:sldMasterChg>
    </pc:docChg>
  </pc:docChgLst>
  <pc:docChgLst>
    <pc:chgData name="Ben Morris" userId="e5234bb4-84e3-4029-8191-f55bfdf1f3a2" providerId="ADAL" clId="{BAFB296E-65C1-49DA-936E-38D8F1552F77}"/>
    <pc:docChg chg="custSel modSld">
      <pc:chgData name="Ben Morris" userId="e5234bb4-84e3-4029-8191-f55bfdf1f3a2" providerId="ADAL" clId="{BAFB296E-65C1-49DA-936E-38D8F1552F77}" dt="2019-10-07T11:27:11.062" v="55" actId="14100"/>
      <pc:docMkLst>
        <pc:docMk/>
      </pc:docMkLst>
      <pc:sldChg chg="modSp">
        <pc:chgData name="Ben Morris" userId="e5234bb4-84e3-4029-8191-f55bfdf1f3a2" providerId="ADAL" clId="{BAFB296E-65C1-49DA-936E-38D8F1552F77}" dt="2019-10-07T11:26:00.072" v="41" actId="20577"/>
        <pc:sldMkLst>
          <pc:docMk/>
          <pc:sldMk cId="3564652447" sldId="1550"/>
        </pc:sldMkLst>
        <pc:spChg chg="mod">
          <ac:chgData name="Ben Morris" userId="e5234bb4-84e3-4029-8191-f55bfdf1f3a2" providerId="ADAL" clId="{BAFB296E-65C1-49DA-936E-38D8F1552F77}" dt="2019-10-07T11:26:00.072" v="41" actId="20577"/>
          <ac:spMkLst>
            <pc:docMk/>
            <pc:sldMk cId="3564652447" sldId="1550"/>
            <ac:spMk id="4" creationId="{66B37FF6-1C39-48B1-A6B9-10F909F9D5EE}"/>
          </ac:spMkLst>
        </pc:spChg>
      </pc:sldChg>
      <pc:sldChg chg="modSp">
        <pc:chgData name="Ben Morris" userId="e5234bb4-84e3-4029-8191-f55bfdf1f3a2" providerId="ADAL" clId="{BAFB296E-65C1-49DA-936E-38D8F1552F77}" dt="2019-10-07T11:26:29.523" v="45"/>
        <pc:sldMkLst>
          <pc:docMk/>
          <pc:sldMk cId="3105369942" sldId="1551"/>
        </pc:sldMkLst>
        <pc:spChg chg="mod">
          <ac:chgData name="Ben Morris" userId="e5234bb4-84e3-4029-8191-f55bfdf1f3a2" providerId="ADAL" clId="{BAFB296E-65C1-49DA-936E-38D8F1552F77}" dt="2019-10-07T11:26:29.523" v="45"/>
          <ac:spMkLst>
            <pc:docMk/>
            <pc:sldMk cId="3105369942" sldId="1551"/>
            <ac:spMk id="2" creationId="{20BE2E01-2313-4684-990D-49B3E1485904}"/>
          </ac:spMkLst>
        </pc:spChg>
        <pc:spChg chg="mod">
          <ac:chgData name="Ben Morris" userId="e5234bb4-84e3-4029-8191-f55bfdf1f3a2" providerId="ADAL" clId="{BAFB296E-65C1-49DA-936E-38D8F1552F77}" dt="2019-10-07T11:26:11.142" v="43" actId="20577"/>
          <ac:spMkLst>
            <pc:docMk/>
            <pc:sldMk cId="3105369942" sldId="1551"/>
            <ac:spMk id="4" creationId="{BC9F9EC4-DA0E-46C6-89F9-15B8636515CE}"/>
          </ac:spMkLst>
        </pc:spChg>
      </pc:sldChg>
      <pc:sldChg chg="addSp delSp modSp">
        <pc:chgData name="Ben Morris" userId="e5234bb4-84e3-4029-8191-f55bfdf1f3a2" providerId="ADAL" clId="{BAFB296E-65C1-49DA-936E-38D8F1552F77}" dt="2019-10-07T11:27:11.062" v="55" actId="14100"/>
        <pc:sldMkLst>
          <pc:docMk/>
          <pc:sldMk cId="1786202811" sldId="1552"/>
        </pc:sldMkLst>
        <pc:spChg chg="mod">
          <ac:chgData name="Ben Morris" userId="e5234bb4-84e3-4029-8191-f55bfdf1f3a2" providerId="ADAL" clId="{BAFB296E-65C1-49DA-936E-38D8F1552F77}" dt="2019-10-07T11:26:54.337" v="52"/>
          <ac:spMkLst>
            <pc:docMk/>
            <pc:sldMk cId="1786202811" sldId="1552"/>
            <ac:spMk id="2" creationId="{20BE2E01-2313-4684-990D-49B3E1485904}"/>
          </ac:spMkLst>
        </pc:spChg>
        <pc:picChg chg="del mod">
          <ac:chgData name="Ben Morris" userId="e5234bb4-84e3-4029-8191-f55bfdf1f3a2" providerId="ADAL" clId="{BAFB296E-65C1-49DA-936E-38D8F1552F77}" dt="2019-10-07T11:26:41.552" v="49" actId="478"/>
          <ac:picMkLst>
            <pc:docMk/>
            <pc:sldMk cId="1786202811" sldId="1552"/>
            <ac:picMk id="3" creationId="{C1738FDF-78D8-49EA-8550-C60B5474B318}"/>
          </ac:picMkLst>
        </pc:picChg>
        <pc:picChg chg="del">
          <ac:chgData name="Ben Morris" userId="e5234bb4-84e3-4029-8191-f55bfdf1f3a2" providerId="ADAL" clId="{BAFB296E-65C1-49DA-936E-38D8F1552F77}" dt="2019-10-07T11:26:42.422" v="50" actId="478"/>
          <ac:picMkLst>
            <pc:docMk/>
            <pc:sldMk cId="1786202811" sldId="1552"/>
            <ac:picMk id="4" creationId="{D3C6CEB4-DD20-4463-A8ED-B247E1978E74}"/>
          </ac:picMkLst>
        </pc:picChg>
        <pc:picChg chg="add mod">
          <ac:chgData name="Ben Morris" userId="e5234bb4-84e3-4029-8191-f55bfdf1f3a2" providerId="ADAL" clId="{BAFB296E-65C1-49DA-936E-38D8F1552F77}" dt="2019-10-07T11:27:11.062" v="55" actId="14100"/>
          <ac:picMkLst>
            <pc:docMk/>
            <pc:sldMk cId="1786202811" sldId="1552"/>
            <ac:picMk id="5" creationId="{55D1050D-CE0C-4670-98C3-3399655881E9}"/>
          </ac:picMkLst>
        </pc:picChg>
      </pc:sldChg>
      <pc:sldChg chg="modSp">
        <pc:chgData name="Ben Morris" userId="e5234bb4-84e3-4029-8191-f55bfdf1f3a2" providerId="ADAL" clId="{BAFB296E-65C1-49DA-936E-38D8F1552F77}" dt="2019-10-07T11:26:36.958" v="47" actId="20577"/>
        <pc:sldMkLst>
          <pc:docMk/>
          <pc:sldMk cId="52653134" sldId="1554"/>
        </pc:sldMkLst>
        <pc:spChg chg="mod">
          <ac:chgData name="Ben Morris" userId="e5234bb4-84e3-4029-8191-f55bfdf1f3a2" providerId="ADAL" clId="{BAFB296E-65C1-49DA-936E-38D8F1552F77}" dt="2019-10-07T11:26:36.958" v="47" actId="20577"/>
          <ac:spMkLst>
            <pc:docMk/>
            <pc:sldMk cId="52653134" sldId="1554"/>
            <ac:spMk id="4" creationId="{BC9F9EC4-DA0E-46C6-89F9-15B8636515CE}"/>
          </ac:spMkLst>
        </pc:spChg>
      </pc:sldChg>
    </pc:docChg>
  </pc:docChgLst>
  <pc:docChgLst>
    <pc:chgData name="Ben Morris" userId="e5234bb4-84e3-4029-8191-f55bfdf1f3a2" providerId="ADAL" clId="{A2F6542F-CC94-4967-A0EB-BF2207C494A0}"/>
    <pc:docChg chg="custSel addSld modSld modMainMaster">
      <pc:chgData name="Ben Morris" userId="e5234bb4-84e3-4029-8191-f55bfdf1f3a2" providerId="ADAL" clId="{A2F6542F-CC94-4967-A0EB-BF2207C494A0}" dt="2020-02-10T16:37:55.164" v="255" actId="20577"/>
      <pc:docMkLst>
        <pc:docMk/>
      </pc:docMkLst>
      <pc:sldChg chg="modSp">
        <pc:chgData name="Ben Morris" userId="e5234bb4-84e3-4029-8191-f55bfdf1f3a2" providerId="ADAL" clId="{A2F6542F-CC94-4967-A0EB-BF2207C494A0}" dt="2020-02-10T16:31:31.176" v="106" actId="20577"/>
        <pc:sldMkLst>
          <pc:docMk/>
          <pc:sldMk cId="3564652447" sldId="1550"/>
        </pc:sldMkLst>
        <pc:spChg chg="mod">
          <ac:chgData name="Ben Morris" userId="e5234bb4-84e3-4029-8191-f55bfdf1f3a2" providerId="ADAL" clId="{A2F6542F-CC94-4967-A0EB-BF2207C494A0}" dt="2020-02-10T16:31:31.176" v="106" actId="20577"/>
          <ac:spMkLst>
            <pc:docMk/>
            <pc:sldMk cId="3564652447" sldId="1550"/>
            <ac:spMk id="4" creationId="{66B37FF6-1C39-48B1-A6B9-10F909F9D5EE}"/>
          </ac:spMkLst>
        </pc:spChg>
      </pc:sldChg>
      <pc:sldChg chg="modSp">
        <pc:chgData name="Ben Morris" userId="e5234bb4-84e3-4029-8191-f55bfdf1f3a2" providerId="ADAL" clId="{A2F6542F-CC94-4967-A0EB-BF2207C494A0}" dt="2020-02-10T16:31:59.398" v="170" actId="20577"/>
        <pc:sldMkLst>
          <pc:docMk/>
          <pc:sldMk cId="3105369942" sldId="1551"/>
        </pc:sldMkLst>
        <pc:spChg chg="mod">
          <ac:chgData name="Ben Morris" userId="e5234bb4-84e3-4029-8191-f55bfdf1f3a2" providerId="ADAL" clId="{A2F6542F-CC94-4967-A0EB-BF2207C494A0}" dt="2020-02-10T16:31:59.398" v="170" actId="20577"/>
          <ac:spMkLst>
            <pc:docMk/>
            <pc:sldMk cId="3105369942" sldId="1551"/>
            <ac:spMk id="2" creationId="{20BE2E01-2313-4684-990D-49B3E1485904}"/>
          </ac:spMkLst>
        </pc:spChg>
        <pc:spChg chg="mod">
          <ac:chgData name="Ben Morris" userId="e5234bb4-84e3-4029-8191-f55bfdf1f3a2" providerId="ADAL" clId="{A2F6542F-CC94-4967-A0EB-BF2207C494A0}" dt="2020-02-10T16:31:38.398" v="108" actId="20577"/>
          <ac:spMkLst>
            <pc:docMk/>
            <pc:sldMk cId="3105369942" sldId="1551"/>
            <ac:spMk id="4" creationId="{BC9F9EC4-DA0E-46C6-89F9-15B8636515CE}"/>
          </ac:spMkLst>
        </pc:spChg>
      </pc:sldChg>
      <pc:sldChg chg="delSp modSp">
        <pc:chgData name="Ben Morris" userId="e5234bb4-84e3-4029-8191-f55bfdf1f3a2" providerId="ADAL" clId="{A2F6542F-CC94-4967-A0EB-BF2207C494A0}" dt="2020-02-10T16:37:49.752" v="254" actId="20577"/>
        <pc:sldMkLst>
          <pc:docMk/>
          <pc:sldMk cId="1786202811" sldId="1552"/>
        </pc:sldMkLst>
        <pc:spChg chg="mod">
          <ac:chgData name="Ben Morris" userId="e5234bb4-84e3-4029-8191-f55bfdf1f3a2" providerId="ADAL" clId="{A2F6542F-CC94-4967-A0EB-BF2207C494A0}" dt="2020-02-10T16:37:49.752" v="254" actId="20577"/>
          <ac:spMkLst>
            <pc:docMk/>
            <pc:sldMk cId="1786202811" sldId="1552"/>
            <ac:spMk id="2" creationId="{20BE2E01-2313-4684-990D-49B3E1485904}"/>
          </ac:spMkLst>
        </pc:spChg>
        <pc:picChg chg="del">
          <ac:chgData name="Ben Morris" userId="e5234bb4-84e3-4029-8191-f55bfdf1f3a2" providerId="ADAL" clId="{A2F6542F-CC94-4967-A0EB-BF2207C494A0}" dt="2020-02-10T16:37:45.465" v="253" actId="478"/>
          <ac:picMkLst>
            <pc:docMk/>
            <pc:sldMk cId="1786202811" sldId="1552"/>
            <ac:picMk id="4" creationId="{98F89DA4-182A-4ABB-A946-E8B96009282D}"/>
          </ac:picMkLst>
        </pc:picChg>
      </pc:sldChg>
      <pc:sldChg chg="modSp">
        <pc:chgData name="Ben Morris" userId="e5234bb4-84e3-4029-8191-f55bfdf1f3a2" providerId="ADAL" clId="{A2F6542F-CC94-4967-A0EB-BF2207C494A0}" dt="2020-02-10T16:36:42.128" v="217" actId="20577"/>
        <pc:sldMkLst>
          <pc:docMk/>
          <pc:sldMk cId="52653134" sldId="1554"/>
        </pc:sldMkLst>
        <pc:spChg chg="mod">
          <ac:chgData name="Ben Morris" userId="e5234bb4-84e3-4029-8191-f55bfdf1f3a2" providerId="ADAL" clId="{A2F6542F-CC94-4967-A0EB-BF2207C494A0}" dt="2020-02-10T16:33:12.349" v="215" actId="1036"/>
          <ac:spMkLst>
            <pc:docMk/>
            <pc:sldMk cId="52653134" sldId="1554"/>
            <ac:spMk id="2" creationId="{20BE2E01-2313-4684-990D-49B3E1485904}"/>
          </ac:spMkLst>
        </pc:spChg>
        <pc:spChg chg="mod">
          <ac:chgData name="Ben Morris" userId="e5234bb4-84e3-4029-8191-f55bfdf1f3a2" providerId="ADAL" clId="{A2F6542F-CC94-4967-A0EB-BF2207C494A0}" dt="2020-02-10T16:36:42.128" v="217" actId="20577"/>
          <ac:spMkLst>
            <pc:docMk/>
            <pc:sldMk cId="52653134" sldId="1554"/>
            <ac:spMk id="4" creationId="{BC9F9EC4-DA0E-46C6-89F9-15B8636515CE}"/>
          </ac:spMkLst>
        </pc:spChg>
      </pc:sldChg>
      <pc:sldChg chg="modSp">
        <pc:chgData name="Ben Morris" userId="e5234bb4-84e3-4029-8191-f55bfdf1f3a2" providerId="ADAL" clId="{A2F6542F-CC94-4967-A0EB-BF2207C494A0}" dt="2020-02-10T16:37:55.164" v="255" actId="20577"/>
        <pc:sldMkLst>
          <pc:docMk/>
          <pc:sldMk cId="2663373932" sldId="1555"/>
        </pc:sldMkLst>
        <pc:spChg chg="mod">
          <ac:chgData name="Ben Morris" userId="e5234bb4-84e3-4029-8191-f55bfdf1f3a2" providerId="ADAL" clId="{A2F6542F-CC94-4967-A0EB-BF2207C494A0}" dt="2020-02-10T16:37:55.164" v="255" actId="20577"/>
          <ac:spMkLst>
            <pc:docMk/>
            <pc:sldMk cId="2663373932" sldId="1555"/>
            <ac:spMk id="2" creationId="{20BE2E01-2313-4684-990D-49B3E1485904}"/>
          </ac:spMkLst>
        </pc:spChg>
      </pc:sldChg>
      <pc:sldChg chg="modSp add">
        <pc:chgData name="Ben Morris" userId="e5234bb4-84e3-4029-8191-f55bfdf1f3a2" providerId="ADAL" clId="{A2F6542F-CC94-4967-A0EB-BF2207C494A0}" dt="2020-02-10T16:37:39.270" v="252" actId="1036"/>
        <pc:sldMkLst>
          <pc:docMk/>
          <pc:sldMk cId="80264093" sldId="1556"/>
        </pc:sldMkLst>
        <pc:spChg chg="mod">
          <ac:chgData name="Ben Morris" userId="e5234bb4-84e3-4029-8191-f55bfdf1f3a2" providerId="ADAL" clId="{A2F6542F-CC94-4967-A0EB-BF2207C494A0}" dt="2020-02-10T16:37:39.270" v="252" actId="1036"/>
          <ac:spMkLst>
            <pc:docMk/>
            <pc:sldMk cId="80264093" sldId="1556"/>
            <ac:spMk id="2" creationId="{20BE2E01-2313-4684-990D-49B3E1485904}"/>
          </ac:spMkLst>
        </pc:spChg>
        <pc:spChg chg="mod">
          <ac:chgData name="Ben Morris" userId="e5234bb4-84e3-4029-8191-f55bfdf1f3a2" providerId="ADAL" clId="{A2F6542F-CC94-4967-A0EB-BF2207C494A0}" dt="2020-02-10T16:37:30.015" v="251" actId="20577"/>
          <ac:spMkLst>
            <pc:docMk/>
            <pc:sldMk cId="80264093" sldId="1556"/>
            <ac:spMk id="4" creationId="{BC9F9EC4-DA0E-46C6-89F9-15B8636515CE}"/>
          </ac:spMkLst>
        </pc:spChg>
      </pc:sldChg>
      <pc:sldMasterChg chg="modSldLayout">
        <pc:chgData name="Ben Morris" userId="e5234bb4-84e3-4029-8191-f55bfdf1f3a2" providerId="ADAL" clId="{A2F6542F-CC94-4967-A0EB-BF2207C494A0}" dt="2020-02-10T16:31:09.968" v="76" actId="1037"/>
        <pc:sldMasterMkLst>
          <pc:docMk/>
          <pc:sldMasterMk cId="1835351478" sldId="2147483648"/>
        </pc:sldMasterMkLst>
        <pc:sldLayoutChg chg="addSp delSp modSp">
          <pc:chgData name="Ben Morris" userId="e5234bb4-84e3-4029-8191-f55bfdf1f3a2" providerId="ADAL" clId="{A2F6542F-CC94-4967-A0EB-BF2207C494A0}" dt="2020-02-10T16:31:09.968" v="76" actId="1037"/>
          <pc:sldLayoutMkLst>
            <pc:docMk/>
            <pc:sldMasterMk cId="1835351478" sldId="2147483648"/>
            <pc:sldLayoutMk cId="581722686" sldId="2147483660"/>
          </pc:sldLayoutMkLst>
          <pc:picChg chg="add mod modCrop">
            <ac:chgData name="Ben Morris" userId="e5234bb4-84e3-4029-8191-f55bfdf1f3a2" providerId="ADAL" clId="{A2F6542F-CC94-4967-A0EB-BF2207C494A0}" dt="2020-02-10T16:31:09.968" v="76" actId="1037"/>
            <ac:picMkLst>
              <pc:docMk/>
              <pc:sldMasterMk cId="1835351478" sldId="2147483648"/>
              <pc:sldLayoutMk cId="581722686" sldId="2147483660"/>
              <ac:picMk id="9" creationId="{D9C02606-CB9D-4667-A8A1-A3C2509E3114}"/>
            </ac:picMkLst>
          </pc:picChg>
          <pc:picChg chg="del mod">
            <ac:chgData name="Ben Morris" userId="e5234bb4-84e3-4029-8191-f55bfdf1f3a2" providerId="ADAL" clId="{A2F6542F-CC94-4967-A0EB-BF2207C494A0}" dt="2020-02-10T16:31:02.556" v="11" actId="478"/>
            <ac:picMkLst>
              <pc:docMk/>
              <pc:sldMasterMk cId="1835351478" sldId="2147483648"/>
              <pc:sldLayoutMk cId="581722686" sldId="2147483660"/>
              <ac:picMk id="11" creationId="{DFC2539C-A40B-4B6C-97D6-B205F4FF60FA}"/>
            </ac:picMkLst>
          </pc:picChg>
        </pc:sldLayoutChg>
      </pc:sldMasterChg>
    </pc:docChg>
  </pc:docChgLst>
  <pc:docChgLst>
    <pc:chgData name="Ben Morris" userId="e5234bb4-84e3-4029-8191-f55bfdf1f3a2" providerId="ADAL" clId="{F5507514-30B7-4CB9-B9D5-1754A89C8C2C}"/>
    <pc:docChg chg="custSel modSld">
      <pc:chgData name="Ben Morris" userId="e5234bb4-84e3-4029-8191-f55bfdf1f3a2" providerId="ADAL" clId="{F5507514-30B7-4CB9-B9D5-1754A89C8C2C}" dt="2020-02-10T17:31:22.926" v="162" actId="20577"/>
      <pc:docMkLst>
        <pc:docMk/>
      </pc:docMkLst>
      <pc:sldChg chg="modSp">
        <pc:chgData name="Ben Morris" userId="e5234bb4-84e3-4029-8191-f55bfdf1f3a2" providerId="ADAL" clId="{F5507514-30B7-4CB9-B9D5-1754A89C8C2C}" dt="2020-02-10T17:29:12.409" v="40" actId="20577"/>
        <pc:sldMkLst>
          <pc:docMk/>
          <pc:sldMk cId="3564652447" sldId="1550"/>
        </pc:sldMkLst>
        <pc:spChg chg="mod">
          <ac:chgData name="Ben Morris" userId="e5234bb4-84e3-4029-8191-f55bfdf1f3a2" providerId="ADAL" clId="{F5507514-30B7-4CB9-B9D5-1754A89C8C2C}" dt="2020-02-10T17:29:12.409" v="40" actId="20577"/>
          <ac:spMkLst>
            <pc:docMk/>
            <pc:sldMk cId="3564652447" sldId="1550"/>
            <ac:spMk id="4" creationId="{66B37FF6-1C39-48B1-A6B9-10F909F9D5EE}"/>
          </ac:spMkLst>
        </pc:spChg>
      </pc:sldChg>
      <pc:sldChg chg="modSp">
        <pc:chgData name="Ben Morris" userId="e5234bb4-84e3-4029-8191-f55bfdf1f3a2" providerId="ADAL" clId="{F5507514-30B7-4CB9-B9D5-1754A89C8C2C}" dt="2020-02-10T17:30:13.626" v="155" actId="20577"/>
        <pc:sldMkLst>
          <pc:docMk/>
          <pc:sldMk cId="3105369942" sldId="1551"/>
        </pc:sldMkLst>
        <pc:spChg chg="mod">
          <ac:chgData name="Ben Morris" userId="e5234bb4-84e3-4029-8191-f55bfdf1f3a2" providerId="ADAL" clId="{F5507514-30B7-4CB9-B9D5-1754A89C8C2C}" dt="2020-02-10T17:30:13.626" v="155" actId="20577"/>
          <ac:spMkLst>
            <pc:docMk/>
            <pc:sldMk cId="3105369942" sldId="1551"/>
            <ac:spMk id="2" creationId="{20BE2E01-2313-4684-990D-49B3E1485904}"/>
          </ac:spMkLst>
        </pc:spChg>
        <pc:spChg chg="mod">
          <ac:chgData name="Ben Morris" userId="e5234bb4-84e3-4029-8191-f55bfdf1f3a2" providerId="ADAL" clId="{F5507514-30B7-4CB9-B9D5-1754A89C8C2C}" dt="2020-02-10T17:29:22.449" v="42" actId="20577"/>
          <ac:spMkLst>
            <pc:docMk/>
            <pc:sldMk cId="3105369942" sldId="1551"/>
            <ac:spMk id="4" creationId="{BC9F9EC4-DA0E-46C6-89F9-15B8636515CE}"/>
          </ac:spMkLst>
        </pc:spChg>
      </pc:sldChg>
      <pc:sldChg chg="modSp">
        <pc:chgData name="Ben Morris" userId="e5234bb4-84e3-4029-8191-f55bfdf1f3a2" providerId="ADAL" clId="{F5507514-30B7-4CB9-B9D5-1754A89C8C2C}" dt="2020-02-10T17:30:37.818" v="160" actId="313"/>
        <pc:sldMkLst>
          <pc:docMk/>
          <pc:sldMk cId="52653134" sldId="1554"/>
        </pc:sldMkLst>
        <pc:spChg chg="mod">
          <ac:chgData name="Ben Morris" userId="e5234bb4-84e3-4029-8191-f55bfdf1f3a2" providerId="ADAL" clId="{F5507514-30B7-4CB9-B9D5-1754A89C8C2C}" dt="2020-02-10T17:30:37.818" v="160" actId="313"/>
          <ac:spMkLst>
            <pc:docMk/>
            <pc:sldMk cId="52653134" sldId="1554"/>
            <ac:spMk id="2" creationId="{20BE2E01-2313-4684-990D-49B3E1485904}"/>
          </ac:spMkLst>
        </pc:spChg>
        <pc:spChg chg="mod">
          <ac:chgData name="Ben Morris" userId="e5234bb4-84e3-4029-8191-f55bfdf1f3a2" providerId="ADAL" clId="{F5507514-30B7-4CB9-B9D5-1754A89C8C2C}" dt="2020-02-10T17:30:22.287" v="157" actId="20577"/>
          <ac:spMkLst>
            <pc:docMk/>
            <pc:sldMk cId="52653134" sldId="1554"/>
            <ac:spMk id="4" creationId="{BC9F9EC4-DA0E-46C6-89F9-15B8636515CE}"/>
          </ac:spMkLst>
        </pc:spChg>
      </pc:sldChg>
      <pc:sldChg chg="modSp">
        <pc:chgData name="Ben Morris" userId="e5234bb4-84e3-4029-8191-f55bfdf1f3a2" providerId="ADAL" clId="{F5507514-30B7-4CB9-B9D5-1754A89C8C2C}" dt="2020-02-10T17:31:22.926" v="162" actId="20577"/>
        <pc:sldMkLst>
          <pc:docMk/>
          <pc:sldMk cId="80264093" sldId="1556"/>
        </pc:sldMkLst>
        <pc:spChg chg="mod">
          <ac:chgData name="Ben Morris" userId="e5234bb4-84e3-4029-8191-f55bfdf1f3a2" providerId="ADAL" clId="{F5507514-30B7-4CB9-B9D5-1754A89C8C2C}" dt="2020-02-10T17:31:22.926" v="162" actId="20577"/>
          <ac:spMkLst>
            <pc:docMk/>
            <pc:sldMk cId="80264093" sldId="1556"/>
            <ac:spMk id="4" creationId="{BC9F9EC4-DA0E-46C6-89F9-15B8636515CE}"/>
          </ac:spMkLst>
        </pc:spChg>
      </pc:sldChg>
    </pc:docChg>
  </pc:docChgLst>
  <pc:docChgLst>
    <pc:chgData name="Ben Morris" userId="e5234bb4-84e3-4029-8191-f55bfdf1f3a2" providerId="ADAL" clId="{54A1531E-8FAD-4EB9-8B16-453152E4991E}"/>
    <pc:docChg chg="custSel modSld">
      <pc:chgData name="Ben Morris" userId="e5234bb4-84e3-4029-8191-f55bfdf1f3a2" providerId="ADAL" clId="{54A1531E-8FAD-4EB9-8B16-453152E4991E}" dt="2019-10-07T14:28:27.450" v="167" actId="20577"/>
      <pc:docMkLst>
        <pc:docMk/>
      </pc:docMkLst>
      <pc:sldChg chg="modSp">
        <pc:chgData name="Ben Morris" userId="e5234bb4-84e3-4029-8191-f55bfdf1f3a2" providerId="ADAL" clId="{54A1531E-8FAD-4EB9-8B16-453152E4991E}" dt="2019-10-07T11:32:34.551" v="45" actId="20577"/>
        <pc:sldMkLst>
          <pc:docMk/>
          <pc:sldMk cId="3564652447" sldId="1550"/>
        </pc:sldMkLst>
        <pc:spChg chg="mod">
          <ac:chgData name="Ben Morris" userId="e5234bb4-84e3-4029-8191-f55bfdf1f3a2" providerId="ADAL" clId="{54A1531E-8FAD-4EB9-8B16-453152E4991E}" dt="2019-10-07T11:32:34.551" v="45" actId="20577"/>
          <ac:spMkLst>
            <pc:docMk/>
            <pc:sldMk cId="3564652447" sldId="1550"/>
            <ac:spMk id="4" creationId="{66B37FF6-1C39-48B1-A6B9-10F909F9D5EE}"/>
          </ac:spMkLst>
        </pc:spChg>
      </pc:sldChg>
      <pc:sldChg chg="modSp">
        <pc:chgData name="Ben Morris" userId="e5234bb4-84e3-4029-8191-f55bfdf1f3a2" providerId="ADAL" clId="{54A1531E-8FAD-4EB9-8B16-453152E4991E}" dt="2019-10-07T14:27:09.460" v="92" actId="14100"/>
        <pc:sldMkLst>
          <pc:docMk/>
          <pc:sldMk cId="3105369942" sldId="1551"/>
        </pc:sldMkLst>
        <pc:spChg chg="mod">
          <ac:chgData name="Ben Morris" userId="e5234bb4-84e3-4029-8191-f55bfdf1f3a2" providerId="ADAL" clId="{54A1531E-8FAD-4EB9-8B16-453152E4991E}" dt="2019-10-07T14:27:09.460" v="92" actId="14100"/>
          <ac:spMkLst>
            <pc:docMk/>
            <pc:sldMk cId="3105369942" sldId="1551"/>
            <ac:spMk id="2" creationId="{20BE2E01-2313-4684-990D-49B3E1485904}"/>
          </ac:spMkLst>
        </pc:spChg>
        <pc:spChg chg="mod">
          <ac:chgData name="Ben Morris" userId="e5234bb4-84e3-4029-8191-f55bfdf1f3a2" providerId="ADAL" clId="{54A1531E-8FAD-4EB9-8B16-453152E4991E}" dt="2019-10-07T11:32:50.501" v="47" actId="20577"/>
          <ac:spMkLst>
            <pc:docMk/>
            <pc:sldMk cId="3105369942" sldId="1551"/>
            <ac:spMk id="4" creationId="{BC9F9EC4-DA0E-46C6-89F9-15B8636515CE}"/>
          </ac:spMkLst>
        </pc:spChg>
      </pc:sldChg>
      <pc:sldChg chg="addSp delSp modSp">
        <pc:chgData name="Ben Morris" userId="e5234bb4-84e3-4029-8191-f55bfdf1f3a2" providerId="ADAL" clId="{54A1531E-8FAD-4EB9-8B16-453152E4991E}" dt="2019-10-07T11:35:18.920" v="57" actId="1076"/>
        <pc:sldMkLst>
          <pc:docMk/>
          <pc:sldMk cId="1786202811" sldId="1552"/>
        </pc:sldMkLst>
        <pc:spChg chg="mod">
          <ac:chgData name="Ben Morris" userId="e5234bb4-84e3-4029-8191-f55bfdf1f3a2" providerId="ADAL" clId="{54A1531E-8FAD-4EB9-8B16-453152E4991E}" dt="2019-10-07T11:35:14.194" v="55" actId="14100"/>
          <ac:spMkLst>
            <pc:docMk/>
            <pc:sldMk cId="1786202811" sldId="1552"/>
            <ac:spMk id="2" creationId="{20BE2E01-2313-4684-990D-49B3E1485904}"/>
          </ac:spMkLst>
        </pc:spChg>
        <pc:picChg chg="add mod">
          <ac:chgData name="Ben Morris" userId="e5234bb4-84e3-4029-8191-f55bfdf1f3a2" providerId="ADAL" clId="{54A1531E-8FAD-4EB9-8B16-453152E4991E}" dt="2019-10-07T11:35:18.920" v="57" actId="1076"/>
          <ac:picMkLst>
            <pc:docMk/>
            <pc:sldMk cId="1786202811" sldId="1552"/>
            <ac:picMk id="4" creationId="{98F89DA4-182A-4ABB-A946-E8B96009282D}"/>
          </ac:picMkLst>
        </pc:picChg>
        <pc:picChg chg="del">
          <ac:chgData name="Ben Morris" userId="e5234bb4-84e3-4029-8191-f55bfdf1f3a2" providerId="ADAL" clId="{54A1531E-8FAD-4EB9-8B16-453152E4991E}" dt="2019-10-07T11:35:02.804" v="52" actId="478"/>
          <ac:picMkLst>
            <pc:docMk/>
            <pc:sldMk cId="1786202811" sldId="1552"/>
            <ac:picMk id="5" creationId="{55D1050D-CE0C-4670-98C3-3399655881E9}"/>
          </ac:picMkLst>
        </pc:picChg>
      </pc:sldChg>
      <pc:sldChg chg="modSp">
        <pc:chgData name="Ben Morris" userId="e5234bb4-84e3-4029-8191-f55bfdf1f3a2" providerId="ADAL" clId="{54A1531E-8FAD-4EB9-8B16-453152E4991E}" dt="2019-10-07T14:28:27.450" v="167" actId="20577"/>
        <pc:sldMkLst>
          <pc:docMk/>
          <pc:sldMk cId="52653134" sldId="1554"/>
        </pc:sldMkLst>
        <pc:spChg chg="mod">
          <ac:chgData name="Ben Morris" userId="e5234bb4-84e3-4029-8191-f55bfdf1f3a2" providerId="ADAL" clId="{54A1531E-8FAD-4EB9-8B16-453152E4991E}" dt="2019-10-07T14:27:01.311" v="91" actId="1076"/>
          <ac:spMkLst>
            <pc:docMk/>
            <pc:sldMk cId="52653134" sldId="1554"/>
            <ac:spMk id="2" creationId="{20BE2E01-2313-4684-990D-49B3E1485904}"/>
          </ac:spMkLst>
        </pc:spChg>
        <pc:spChg chg="mod">
          <ac:chgData name="Ben Morris" userId="e5234bb4-84e3-4029-8191-f55bfdf1f3a2" providerId="ADAL" clId="{54A1531E-8FAD-4EB9-8B16-453152E4991E}" dt="2019-10-07T14:28:27.450" v="167" actId="20577"/>
          <ac:spMkLst>
            <pc:docMk/>
            <pc:sldMk cId="52653134" sldId="1554"/>
            <ac:spMk id="4" creationId="{BC9F9EC4-DA0E-46C6-89F9-15B8636515CE}"/>
          </ac:spMkLst>
        </pc:spChg>
      </pc:sldChg>
      <pc:sldChg chg="modSp">
        <pc:chgData name="Ben Morris" userId="e5234bb4-84e3-4029-8191-f55bfdf1f3a2" providerId="ADAL" clId="{54A1531E-8FAD-4EB9-8B16-453152E4991E}" dt="2019-10-07T14:28:20.381" v="165" actId="20577"/>
        <pc:sldMkLst>
          <pc:docMk/>
          <pc:sldMk cId="2663373932" sldId="1555"/>
        </pc:sldMkLst>
        <pc:spChg chg="mod">
          <ac:chgData name="Ben Morris" userId="e5234bb4-84e3-4029-8191-f55bfdf1f3a2" providerId="ADAL" clId="{54A1531E-8FAD-4EB9-8B16-453152E4991E}" dt="2019-10-07T14:28:20.381" v="165" actId="20577"/>
          <ac:spMkLst>
            <pc:docMk/>
            <pc:sldMk cId="2663373932" sldId="1555"/>
            <ac:spMk id="2" creationId="{20BE2E01-2313-4684-990D-49B3E1485904}"/>
          </ac:spMkLst>
        </pc:spChg>
      </pc:sldChg>
    </pc:docChg>
  </pc:docChgLst>
  <pc:docChgLst>
    <pc:chgData name="Ben Morris" userId="e5234bb4-84e3-4029-8191-f55bfdf1f3a2" providerId="ADAL" clId="{F3C18237-8066-433E-B5F0-CFD64658F34B}"/>
    <pc:docChg chg="custSel modSld">
      <pc:chgData name="Ben Morris" userId="e5234bb4-84e3-4029-8191-f55bfdf1f3a2" providerId="ADAL" clId="{F3C18237-8066-433E-B5F0-CFD64658F34B}" dt="2020-02-26T09:46:15.230" v="1559" actId="313"/>
      <pc:docMkLst>
        <pc:docMk/>
      </pc:docMkLst>
      <pc:sldChg chg="modSp">
        <pc:chgData name="Ben Morris" userId="e5234bb4-84e3-4029-8191-f55bfdf1f3a2" providerId="ADAL" clId="{F3C18237-8066-433E-B5F0-CFD64658F34B}" dt="2020-02-11T17:06:38.173" v="810" actId="20577"/>
        <pc:sldMkLst>
          <pc:docMk/>
          <pc:sldMk cId="3564652447" sldId="1550"/>
        </pc:sldMkLst>
        <pc:spChg chg="mod">
          <ac:chgData name="Ben Morris" userId="e5234bb4-84e3-4029-8191-f55bfdf1f3a2" providerId="ADAL" clId="{F3C18237-8066-433E-B5F0-CFD64658F34B}" dt="2020-02-11T17:06:38.173" v="810" actId="20577"/>
          <ac:spMkLst>
            <pc:docMk/>
            <pc:sldMk cId="3564652447" sldId="1550"/>
            <ac:spMk id="4" creationId="{66B37FF6-1C39-48B1-A6B9-10F909F9D5EE}"/>
          </ac:spMkLst>
        </pc:spChg>
      </pc:sldChg>
      <pc:sldChg chg="modSp">
        <pc:chgData name="Ben Morris" userId="e5234bb4-84e3-4029-8191-f55bfdf1f3a2" providerId="ADAL" clId="{F3C18237-8066-433E-B5F0-CFD64658F34B}" dt="2020-02-11T17:06:42.061" v="812" actId="20577"/>
        <pc:sldMkLst>
          <pc:docMk/>
          <pc:sldMk cId="3105369942" sldId="1551"/>
        </pc:sldMkLst>
        <pc:spChg chg="mod">
          <ac:chgData name="Ben Morris" userId="e5234bb4-84e3-4029-8191-f55bfdf1f3a2" providerId="ADAL" clId="{F3C18237-8066-433E-B5F0-CFD64658F34B}" dt="2020-02-11T09:37:08.310" v="172" actId="20577"/>
          <ac:spMkLst>
            <pc:docMk/>
            <pc:sldMk cId="3105369942" sldId="1551"/>
            <ac:spMk id="2" creationId="{20BE2E01-2313-4684-990D-49B3E1485904}"/>
          </ac:spMkLst>
        </pc:spChg>
        <pc:spChg chg="mod">
          <ac:chgData name="Ben Morris" userId="e5234bb4-84e3-4029-8191-f55bfdf1f3a2" providerId="ADAL" clId="{F3C18237-8066-433E-B5F0-CFD64658F34B}" dt="2020-02-11T17:06:42.061" v="812" actId="20577"/>
          <ac:spMkLst>
            <pc:docMk/>
            <pc:sldMk cId="3105369942" sldId="1551"/>
            <ac:spMk id="4" creationId="{BC9F9EC4-DA0E-46C6-89F9-15B8636515CE}"/>
          </ac:spMkLst>
        </pc:spChg>
      </pc:sldChg>
      <pc:sldChg chg="modSp">
        <pc:chgData name="Ben Morris" userId="e5234bb4-84e3-4029-8191-f55bfdf1f3a2" providerId="ADAL" clId="{F3C18237-8066-433E-B5F0-CFD64658F34B}" dt="2020-02-11T17:16:28.469" v="1441" actId="14100"/>
        <pc:sldMkLst>
          <pc:docMk/>
          <pc:sldMk cId="1786202811" sldId="1552"/>
        </pc:sldMkLst>
        <pc:spChg chg="mod">
          <ac:chgData name="Ben Morris" userId="e5234bb4-84e3-4029-8191-f55bfdf1f3a2" providerId="ADAL" clId="{F3C18237-8066-433E-B5F0-CFD64658F34B}" dt="2020-02-11T17:16:28.469" v="1441" actId="14100"/>
          <ac:spMkLst>
            <pc:docMk/>
            <pc:sldMk cId="1786202811" sldId="1552"/>
            <ac:spMk id="2" creationId="{20BE2E01-2313-4684-990D-49B3E1485904}"/>
          </ac:spMkLst>
        </pc:spChg>
      </pc:sldChg>
      <pc:sldChg chg="modSp">
        <pc:chgData name="Ben Morris" userId="e5234bb4-84e3-4029-8191-f55bfdf1f3a2" providerId="ADAL" clId="{F3C18237-8066-433E-B5F0-CFD64658F34B}" dt="2020-02-26T09:45:50.277" v="1558" actId="20577"/>
        <pc:sldMkLst>
          <pc:docMk/>
          <pc:sldMk cId="52653134" sldId="1554"/>
        </pc:sldMkLst>
        <pc:spChg chg="mod">
          <ac:chgData name="Ben Morris" userId="e5234bb4-84e3-4029-8191-f55bfdf1f3a2" providerId="ADAL" clId="{F3C18237-8066-433E-B5F0-CFD64658F34B}" dt="2020-02-26T09:45:50.277" v="1558" actId="20577"/>
          <ac:spMkLst>
            <pc:docMk/>
            <pc:sldMk cId="52653134" sldId="1554"/>
            <ac:spMk id="2" creationId="{20BE2E01-2313-4684-990D-49B3E1485904}"/>
          </ac:spMkLst>
        </pc:spChg>
        <pc:spChg chg="mod">
          <ac:chgData name="Ben Morris" userId="e5234bb4-84e3-4029-8191-f55bfdf1f3a2" providerId="ADAL" clId="{F3C18237-8066-433E-B5F0-CFD64658F34B}" dt="2020-02-11T17:14:46.444" v="1311" actId="20577"/>
          <ac:spMkLst>
            <pc:docMk/>
            <pc:sldMk cId="52653134" sldId="1554"/>
            <ac:spMk id="4" creationId="{BC9F9EC4-DA0E-46C6-89F9-15B8636515CE}"/>
          </ac:spMkLst>
        </pc:spChg>
      </pc:sldChg>
      <pc:sldChg chg="modSp">
        <pc:chgData name="Ben Morris" userId="e5234bb4-84e3-4029-8191-f55bfdf1f3a2" providerId="ADAL" clId="{F3C18237-8066-433E-B5F0-CFD64658F34B}" dt="2020-02-11T17:17:24.212" v="1555" actId="14100"/>
        <pc:sldMkLst>
          <pc:docMk/>
          <pc:sldMk cId="2663373932" sldId="1555"/>
        </pc:sldMkLst>
        <pc:spChg chg="mod">
          <ac:chgData name="Ben Morris" userId="e5234bb4-84e3-4029-8191-f55bfdf1f3a2" providerId="ADAL" clId="{F3C18237-8066-433E-B5F0-CFD64658F34B}" dt="2020-02-11T17:17:24.212" v="1555" actId="14100"/>
          <ac:spMkLst>
            <pc:docMk/>
            <pc:sldMk cId="2663373932" sldId="1555"/>
            <ac:spMk id="2" creationId="{20BE2E01-2313-4684-990D-49B3E1485904}"/>
          </ac:spMkLst>
        </pc:spChg>
      </pc:sldChg>
      <pc:sldChg chg="modSp">
        <pc:chgData name="Ben Morris" userId="e5234bb4-84e3-4029-8191-f55bfdf1f3a2" providerId="ADAL" clId="{F3C18237-8066-433E-B5F0-CFD64658F34B}" dt="2020-02-26T09:46:15.230" v="1559" actId="313"/>
        <pc:sldMkLst>
          <pc:docMk/>
          <pc:sldMk cId="80264093" sldId="1556"/>
        </pc:sldMkLst>
        <pc:spChg chg="mod">
          <ac:chgData name="Ben Morris" userId="e5234bb4-84e3-4029-8191-f55bfdf1f3a2" providerId="ADAL" clId="{F3C18237-8066-433E-B5F0-CFD64658F34B}" dt="2020-02-26T09:46:15.230" v="1559" actId="313"/>
          <ac:spMkLst>
            <pc:docMk/>
            <pc:sldMk cId="80264093" sldId="1556"/>
            <ac:spMk id="2" creationId="{20BE2E01-2313-4684-990D-49B3E1485904}"/>
          </ac:spMkLst>
        </pc:spChg>
        <pc:spChg chg="mod">
          <ac:chgData name="Ben Morris" userId="e5234bb4-84e3-4029-8191-f55bfdf1f3a2" providerId="ADAL" clId="{F3C18237-8066-433E-B5F0-CFD64658F34B}" dt="2020-02-11T17:14:49.369" v="1313" actId="20577"/>
          <ac:spMkLst>
            <pc:docMk/>
            <pc:sldMk cId="80264093" sldId="1556"/>
            <ac:spMk id="4" creationId="{BC9F9EC4-DA0E-46C6-89F9-15B8636515CE}"/>
          </ac:spMkLst>
        </pc:spChg>
      </pc:sldChg>
    </pc:docChg>
  </pc:docChgLst>
  <pc:docChgLst>
    <pc:chgData name="Ben Morris" userId="e5234bb4-84e3-4029-8191-f55bfdf1f3a2" providerId="ADAL" clId="{9BB4EE29-69EA-41CA-A296-7BA2157175BA}"/>
    <pc:docChg chg="custSel addSld delSld modSld modMainMaster">
      <pc:chgData name="Ben Morris" userId="e5234bb4-84e3-4029-8191-f55bfdf1f3a2" providerId="ADAL" clId="{9BB4EE29-69EA-41CA-A296-7BA2157175BA}" dt="2019-10-04T08:54:15.480" v="460" actId="20577"/>
      <pc:docMkLst>
        <pc:docMk/>
      </pc:docMkLst>
      <pc:sldChg chg="delSp del">
        <pc:chgData name="Ben Morris" userId="e5234bb4-84e3-4029-8191-f55bfdf1f3a2" providerId="ADAL" clId="{9BB4EE29-69EA-41CA-A296-7BA2157175BA}" dt="2019-10-02T15:53:30.993" v="328" actId="2696"/>
        <pc:sldMkLst>
          <pc:docMk/>
          <pc:sldMk cId="675213992" sldId="1537"/>
        </pc:sldMkLst>
        <pc:spChg chg="del">
          <ac:chgData name="Ben Morris" userId="e5234bb4-84e3-4029-8191-f55bfdf1f3a2" providerId="ADAL" clId="{9BB4EE29-69EA-41CA-A296-7BA2157175BA}" dt="2019-10-02T15:52:54.851" v="323" actId="478"/>
          <ac:spMkLst>
            <pc:docMk/>
            <pc:sldMk cId="675213992" sldId="1537"/>
            <ac:spMk id="3" creationId="{6E349B13-CCF0-494A-B8A6-D32DFDBAA048}"/>
          </ac:spMkLst>
        </pc:spChg>
      </pc:sldChg>
      <pc:sldChg chg="modSp">
        <pc:chgData name="Ben Morris" userId="e5234bb4-84e3-4029-8191-f55bfdf1f3a2" providerId="ADAL" clId="{9BB4EE29-69EA-41CA-A296-7BA2157175BA}" dt="2019-10-02T15:30:57.271" v="58" actId="20577"/>
        <pc:sldMkLst>
          <pc:docMk/>
          <pc:sldMk cId="3564652447" sldId="1550"/>
        </pc:sldMkLst>
        <pc:spChg chg="mod">
          <ac:chgData name="Ben Morris" userId="e5234bb4-84e3-4029-8191-f55bfdf1f3a2" providerId="ADAL" clId="{9BB4EE29-69EA-41CA-A296-7BA2157175BA}" dt="2019-10-02T15:30:57.271" v="58" actId="20577"/>
          <ac:spMkLst>
            <pc:docMk/>
            <pc:sldMk cId="3564652447" sldId="1550"/>
            <ac:spMk id="4" creationId="{66B37FF6-1C39-48B1-A6B9-10F909F9D5EE}"/>
          </ac:spMkLst>
        </pc:spChg>
      </pc:sldChg>
      <pc:sldChg chg="modSp">
        <pc:chgData name="Ben Morris" userId="e5234bb4-84e3-4029-8191-f55bfdf1f3a2" providerId="ADAL" clId="{9BB4EE29-69EA-41CA-A296-7BA2157175BA}" dt="2019-10-02T15:43:50.919" v="104"/>
        <pc:sldMkLst>
          <pc:docMk/>
          <pc:sldMk cId="3105369942" sldId="1551"/>
        </pc:sldMkLst>
        <pc:spChg chg="mod">
          <ac:chgData name="Ben Morris" userId="e5234bb4-84e3-4029-8191-f55bfdf1f3a2" providerId="ADAL" clId="{9BB4EE29-69EA-41CA-A296-7BA2157175BA}" dt="2019-10-02T15:43:50.919" v="104"/>
          <ac:spMkLst>
            <pc:docMk/>
            <pc:sldMk cId="3105369942" sldId="1551"/>
            <ac:spMk id="2" creationId="{20BE2E01-2313-4684-990D-49B3E1485904}"/>
          </ac:spMkLst>
        </pc:spChg>
      </pc:sldChg>
      <pc:sldChg chg="modSp">
        <pc:chgData name="Ben Morris" userId="e5234bb4-84e3-4029-8191-f55bfdf1f3a2" providerId="ADAL" clId="{9BB4EE29-69EA-41CA-A296-7BA2157175BA}" dt="2019-10-02T15:53:26.217" v="327" actId="1076"/>
        <pc:sldMkLst>
          <pc:docMk/>
          <pc:sldMk cId="1786202811" sldId="1552"/>
        </pc:sldMkLst>
        <pc:spChg chg="mod">
          <ac:chgData name="Ben Morris" userId="e5234bb4-84e3-4029-8191-f55bfdf1f3a2" providerId="ADAL" clId="{9BB4EE29-69EA-41CA-A296-7BA2157175BA}" dt="2019-10-02T15:53:26.217" v="327" actId="1076"/>
          <ac:spMkLst>
            <pc:docMk/>
            <pc:sldMk cId="1786202811" sldId="1552"/>
            <ac:spMk id="2" creationId="{20BE2E01-2313-4684-990D-49B3E1485904}"/>
          </ac:spMkLst>
        </pc:spChg>
      </pc:sldChg>
      <pc:sldChg chg="modSp add">
        <pc:chgData name="Ben Morris" userId="e5234bb4-84e3-4029-8191-f55bfdf1f3a2" providerId="ADAL" clId="{9BB4EE29-69EA-41CA-A296-7BA2157175BA}" dt="2019-10-02T15:44:47.312" v="278" actId="20577"/>
        <pc:sldMkLst>
          <pc:docMk/>
          <pc:sldMk cId="2677461862" sldId="1553"/>
        </pc:sldMkLst>
        <pc:spChg chg="mod">
          <ac:chgData name="Ben Morris" userId="e5234bb4-84e3-4029-8191-f55bfdf1f3a2" providerId="ADAL" clId="{9BB4EE29-69EA-41CA-A296-7BA2157175BA}" dt="2019-10-02T15:44:47.312" v="278" actId="20577"/>
          <ac:spMkLst>
            <pc:docMk/>
            <pc:sldMk cId="2677461862" sldId="1553"/>
            <ac:spMk id="2" creationId="{20BE2E01-2313-4684-990D-49B3E1485904}"/>
          </ac:spMkLst>
        </pc:spChg>
        <pc:spChg chg="mod">
          <ac:chgData name="Ben Morris" userId="e5234bb4-84e3-4029-8191-f55bfdf1f3a2" providerId="ADAL" clId="{9BB4EE29-69EA-41CA-A296-7BA2157175BA}" dt="2019-10-02T15:44:11.639" v="133" actId="20577"/>
          <ac:spMkLst>
            <pc:docMk/>
            <pc:sldMk cId="2677461862" sldId="1553"/>
            <ac:spMk id="4" creationId="{BC9F9EC4-DA0E-46C6-89F9-15B8636515CE}"/>
          </ac:spMkLst>
        </pc:spChg>
      </pc:sldChg>
      <pc:sldChg chg="modSp add">
        <pc:chgData name="Ben Morris" userId="e5234bb4-84e3-4029-8191-f55bfdf1f3a2" providerId="ADAL" clId="{9BB4EE29-69EA-41CA-A296-7BA2157175BA}" dt="2019-10-04T08:35:33.192" v="376" actId="27636"/>
        <pc:sldMkLst>
          <pc:docMk/>
          <pc:sldMk cId="52653134" sldId="1554"/>
        </pc:sldMkLst>
        <pc:spChg chg="mod">
          <ac:chgData name="Ben Morris" userId="e5234bb4-84e3-4029-8191-f55bfdf1f3a2" providerId="ADAL" clId="{9BB4EE29-69EA-41CA-A296-7BA2157175BA}" dt="2019-10-04T08:35:33.192" v="376" actId="27636"/>
          <ac:spMkLst>
            <pc:docMk/>
            <pc:sldMk cId="52653134" sldId="1554"/>
            <ac:spMk id="2" creationId="{20BE2E01-2313-4684-990D-49B3E1485904}"/>
          </ac:spMkLst>
        </pc:spChg>
        <pc:spChg chg="mod">
          <ac:chgData name="Ben Morris" userId="e5234bb4-84e3-4029-8191-f55bfdf1f3a2" providerId="ADAL" clId="{9BB4EE29-69EA-41CA-A296-7BA2157175BA}" dt="2019-10-04T08:33:41.552" v="351" actId="1035"/>
          <ac:spMkLst>
            <pc:docMk/>
            <pc:sldMk cId="52653134" sldId="1554"/>
            <ac:spMk id="4" creationId="{BC9F9EC4-DA0E-46C6-89F9-15B8636515CE}"/>
          </ac:spMkLst>
        </pc:spChg>
      </pc:sldChg>
      <pc:sldChg chg="modSp add">
        <pc:chgData name="Ben Morris" userId="e5234bb4-84e3-4029-8191-f55bfdf1f3a2" providerId="ADAL" clId="{9BB4EE29-69EA-41CA-A296-7BA2157175BA}" dt="2019-10-04T08:54:15.480" v="460" actId="20577"/>
        <pc:sldMkLst>
          <pc:docMk/>
          <pc:sldMk cId="2663373932" sldId="1555"/>
        </pc:sldMkLst>
        <pc:spChg chg="mod">
          <ac:chgData name="Ben Morris" userId="e5234bb4-84e3-4029-8191-f55bfdf1f3a2" providerId="ADAL" clId="{9BB4EE29-69EA-41CA-A296-7BA2157175BA}" dt="2019-10-04T08:54:15.480" v="460" actId="20577"/>
          <ac:spMkLst>
            <pc:docMk/>
            <pc:sldMk cId="2663373932" sldId="1555"/>
            <ac:spMk id="2" creationId="{20BE2E01-2313-4684-990D-49B3E1485904}"/>
          </ac:spMkLst>
        </pc:spChg>
      </pc:sldChg>
      <pc:sldMasterChg chg="modSldLayout">
        <pc:chgData name="Ben Morris" userId="e5234bb4-84e3-4029-8191-f55bfdf1f3a2" providerId="ADAL" clId="{9BB4EE29-69EA-41CA-A296-7BA2157175BA}" dt="2019-10-02T15:42:20.282" v="103" actId="14100"/>
        <pc:sldMasterMkLst>
          <pc:docMk/>
          <pc:sldMasterMk cId="1835351478" sldId="2147483648"/>
        </pc:sldMasterMkLst>
        <pc:sldLayoutChg chg="addSp delSp modSp">
          <pc:chgData name="Ben Morris" userId="e5234bb4-84e3-4029-8191-f55bfdf1f3a2" providerId="ADAL" clId="{9BB4EE29-69EA-41CA-A296-7BA2157175BA}" dt="2019-10-02T15:42:20.282" v="103" actId="14100"/>
          <pc:sldLayoutMkLst>
            <pc:docMk/>
            <pc:sldMasterMk cId="1835351478" sldId="2147483648"/>
            <pc:sldLayoutMk cId="581722686" sldId="2147483660"/>
          </pc:sldLayoutMkLst>
          <pc:spChg chg="mod">
            <ac:chgData name="Ben Morris" userId="e5234bb4-84e3-4029-8191-f55bfdf1f3a2" providerId="ADAL" clId="{9BB4EE29-69EA-41CA-A296-7BA2157175BA}" dt="2019-10-02T15:42:20.282" v="103" actId="14100"/>
            <ac:spMkLst>
              <pc:docMk/>
              <pc:sldMasterMk cId="1835351478" sldId="2147483648"/>
              <pc:sldLayoutMk cId="581722686" sldId="2147483660"/>
              <ac:spMk id="2" creationId="{32039936-1027-854F-90E0-E155DB28F796}"/>
            </ac:spMkLst>
          </pc:spChg>
          <pc:spChg chg="add del mod">
            <ac:chgData name="Ben Morris" userId="e5234bb4-84e3-4029-8191-f55bfdf1f3a2" providerId="ADAL" clId="{9BB4EE29-69EA-41CA-A296-7BA2157175BA}" dt="2019-10-02T15:40:58.811" v="90" actId="478"/>
            <ac:spMkLst>
              <pc:docMk/>
              <pc:sldMasterMk cId="1835351478" sldId="2147483648"/>
              <pc:sldLayoutMk cId="581722686" sldId="2147483660"/>
              <ac:spMk id="7" creationId="{0C79A3FC-E29F-4C64-B51D-A0EB4A2D192D}"/>
            </ac:spMkLst>
          </pc:spChg>
          <pc:picChg chg="del mod">
            <ac:chgData name="Ben Morris" userId="e5234bb4-84e3-4029-8191-f55bfdf1f3a2" providerId="ADAL" clId="{9BB4EE29-69EA-41CA-A296-7BA2157175BA}" dt="2019-10-02T15:40:37.649" v="88" actId="478"/>
            <ac:picMkLst>
              <pc:docMk/>
              <pc:sldMasterMk cId="1835351478" sldId="2147483648"/>
              <pc:sldLayoutMk cId="581722686" sldId="2147483660"/>
              <ac:picMk id="9" creationId="{7810CFFF-E123-014F-AA00-47E6F8844893}"/>
            </ac:picMkLst>
          </pc:picChg>
          <pc:picChg chg="add mod ord modCrop">
            <ac:chgData name="Ben Morris" userId="e5234bb4-84e3-4029-8191-f55bfdf1f3a2" providerId="ADAL" clId="{9BB4EE29-69EA-41CA-A296-7BA2157175BA}" dt="2019-10-02T15:41:51.219" v="101" actId="1076"/>
            <ac:picMkLst>
              <pc:docMk/>
              <pc:sldMasterMk cId="1835351478" sldId="2147483648"/>
              <pc:sldLayoutMk cId="581722686" sldId="2147483660"/>
              <ac:picMk id="11" creationId="{DFC2539C-A40B-4B6C-97D6-B205F4FF60FA}"/>
            </ac:picMkLst>
          </pc:picChg>
        </pc:sldLayoutChg>
      </pc:sldMasterChg>
    </pc:docChg>
  </pc:docChgLst>
  <pc:docChgLst>
    <pc:chgData name="Ben Morris" userId="e5234bb4-84e3-4029-8191-f55bfdf1f3a2" providerId="ADAL" clId="{FEDA11E3-5245-4D36-BA14-865A628785C0}"/>
    <pc:docChg chg="modSld">
      <pc:chgData name="Ben Morris" userId="e5234bb4-84e3-4029-8191-f55bfdf1f3a2" providerId="ADAL" clId="{FEDA11E3-5245-4D36-BA14-865A628785C0}" dt="2020-02-10T15:27:05.511" v="3" actId="20577"/>
      <pc:docMkLst>
        <pc:docMk/>
      </pc:docMkLst>
      <pc:sldChg chg="modSp">
        <pc:chgData name="Ben Morris" userId="e5234bb4-84e3-4029-8191-f55bfdf1f3a2" providerId="ADAL" clId="{FEDA11E3-5245-4D36-BA14-865A628785C0}" dt="2020-02-10T14:33:49.551" v="1" actId="20577"/>
        <pc:sldMkLst>
          <pc:docMk/>
          <pc:sldMk cId="3564652447" sldId="1550"/>
        </pc:sldMkLst>
        <pc:spChg chg="mod">
          <ac:chgData name="Ben Morris" userId="e5234bb4-84e3-4029-8191-f55bfdf1f3a2" providerId="ADAL" clId="{FEDA11E3-5245-4D36-BA14-865A628785C0}" dt="2020-02-10T14:33:49.551" v="1" actId="20577"/>
          <ac:spMkLst>
            <pc:docMk/>
            <pc:sldMk cId="3564652447" sldId="1550"/>
            <ac:spMk id="4" creationId="{66B37FF6-1C39-48B1-A6B9-10F909F9D5EE}"/>
          </ac:spMkLst>
        </pc:spChg>
      </pc:sldChg>
      <pc:sldChg chg="modSp">
        <pc:chgData name="Ben Morris" userId="e5234bb4-84e3-4029-8191-f55bfdf1f3a2" providerId="ADAL" clId="{FEDA11E3-5245-4D36-BA14-865A628785C0}" dt="2020-02-10T15:27:05.511" v="3" actId="20577"/>
        <pc:sldMkLst>
          <pc:docMk/>
          <pc:sldMk cId="3105369942" sldId="1551"/>
        </pc:sldMkLst>
        <pc:spChg chg="mod">
          <ac:chgData name="Ben Morris" userId="e5234bb4-84e3-4029-8191-f55bfdf1f3a2" providerId="ADAL" clId="{FEDA11E3-5245-4D36-BA14-865A628785C0}" dt="2020-02-10T15:27:05.511" v="3" actId="20577"/>
          <ac:spMkLst>
            <pc:docMk/>
            <pc:sldMk cId="3105369942" sldId="1551"/>
            <ac:spMk id="4" creationId="{BC9F9EC4-DA0E-46C6-89F9-15B8636515CE}"/>
          </ac:spMkLst>
        </pc:spChg>
      </pc:sldChg>
    </pc:docChg>
  </pc:docChgLst>
  <pc:docChgLst>
    <pc:chgData name="Ben Morris" userId="e5234bb4-84e3-4029-8191-f55bfdf1f3a2" providerId="ADAL" clId="{C5516FBD-F332-480A-A852-E7D61D8D6E39}"/>
    <pc:docChg chg="custSel modSld modMainMaster">
      <pc:chgData name="Ben Morris" userId="e5234bb4-84e3-4029-8191-f55bfdf1f3a2" providerId="ADAL" clId="{C5516FBD-F332-480A-A852-E7D61D8D6E39}" dt="2020-02-10T17:24:41.045" v="351" actId="20577"/>
      <pc:docMkLst>
        <pc:docMk/>
      </pc:docMkLst>
      <pc:sldChg chg="modSp">
        <pc:chgData name="Ben Morris" userId="e5234bb4-84e3-4029-8191-f55bfdf1f3a2" providerId="ADAL" clId="{C5516FBD-F332-480A-A852-E7D61D8D6E39}" dt="2020-02-10T17:21:09.463" v="27" actId="20577"/>
        <pc:sldMkLst>
          <pc:docMk/>
          <pc:sldMk cId="3564652447" sldId="1550"/>
        </pc:sldMkLst>
        <pc:spChg chg="mod">
          <ac:chgData name="Ben Morris" userId="e5234bb4-84e3-4029-8191-f55bfdf1f3a2" providerId="ADAL" clId="{C5516FBD-F332-480A-A852-E7D61D8D6E39}" dt="2020-02-10T17:21:09.463" v="27" actId="20577"/>
          <ac:spMkLst>
            <pc:docMk/>
            <pc:sldMk cId="3564652447" sldId="1550"/>
            <ac:spMk id="4" creationId="{66B37FF6-1C39-48B1-A6B9-10F909F9D5EE}"/>
          </ac:spMkLst>
        </pc:spChg>
      </pc:sldChg>
      <pc:sldChg chg="modSp">
        <pc:chgData name="Ben Morris" userId="e5234bb4-84e3-4029-8191-f55bfdf1f3a2" providerId="ADAL" clId="{C5516FBD-F332-480A-A852-E7D61D8D6E39}" dt="2020-02-10T17:22:58.666" v="106" actId="20577"/>
        <pc:sldMkLst>
          <pc:docMk/>
          <pc:sldMk cId="3105369942" sldId="1551"/>
        </pc:sldMkLst>
        <pc:spChg chg="mod">
          <ac:chgData name="Ben Morris" userId="e5234bb4-84e3-4029-8191-f55bfdf1f3a2" providerId="ADAL" clId="{C5516FBD-F332-480A-A852-E7D61D8D6E39}" dt="2020-02-10T17:22:58.666" v="106" actId="20577"/>
          <ac:spMkLst>
            <pc:docMk/>
            <pc:sldMk cId="3105369942" sldId="1551"/>
            <ac:spMk id="2" creationId="{20BE2E01-2313-4684-990D-49B3E1485904}"/>
          </ac:spMkLst>
        </pc:spChg>
        <pc:spChg chg="mod">
          <ac:chgData name="Ben Morris" userId="e5234bb4-84e3-4029-8191-f55bfdf1f3a2" providerId="ADAL" clId="{C5516FBD-F332-480A-A852-E7D61D8D6E39}" dt="2020-02-10T17:22:39.651" v="38" actId="20577"/>
          <ac:spMkLst>
            <pc:docMk/>
            <pc:sldMk cId="3105369942" sldId="1551"/>
            <ac:spMk id="4" creationId="{BC9F9EC4-DA0E-46C6-89F9-15B8636515CE}"/>
          </ac:spMkLst>
        </pc:spChg>
      </pc:sldChg>
      <pc:sldChg chg="modSp">
        <pc:chgData name="Ben Morris" userId="e5234bb4-84e3-4029-8191-f55bfdf1f3a2" providerId="ADAL" clId="{C5516FBD-F332-480A-A852-E7D61D8D6E39}" dt="2020-02-10T17:24:32.205" v="349" actId="20577"/>
        <pc:sldMkLst>
          <pc:docMk/>
          <pc:sldMk cId="52653134" sldId="1554"/>
        </pc:sldMkLst>
        <pc:spChg chg="mod">
          <ac:chgData name="Ben Morris" userId="e5234bb4-84e3-4029-8191-f55bfdf1f3a2" providerId="ADAL" clId="{C5516FBD-F332-480A-A852-E7D61D8D6E39}" dt="2020-02-10T17:24:32.205" v="349" actId="20577"/>
          <ac:spMkLst>
            <pc:docMk/>
            <pc:sldMk cId="52653134" sldId="1554"/>
            <ac:spMk id="2" creationId="{20BE2E01-2313-4684-990D-49B3E1485904}"/>
          </ac:spMkLst>
        </pc:spChg>
        <pc:spChg chg="mod">
          <ac:chgData name="Ben Morris" userId="e5234bb4-84e3-4029-8191-f55bfdf1f3a2" providerId="ADAL" clId="{C5516FBD-F332-480A-A852-E7D61D8D6E39}" dt="2020-02-10T17:23:04.777" v="108" actId="20577"/>
          <ac:spMkLst>
            <pc:docMk/>
            <pc:sldMk cId="52653134" sldId="1554"/>
            <ac:spMk id="4" creationId="{BC9F9EC4-DA0E-46C6-89F9-15B8636515CE}"/>
          </ac:spMkLst>
        </pc:spChg>
      </pc:sldChg>
      <pc:sldChg chg="modSp">
        <pc:chgData name="Ben Morris" userId="e5234bb4-84e3-4029-8191-f55bfdf1f3a2" providerId="ADAL" clId="{C5516FBD-F332-480A-A852-E7D61D8D6E39}" dt="2020-02-10T17:24:41.045" v="351" actId="20577"/>
        <pc:sldMkLst>
          <pc:docMk/>
          <pc:sldMk cId="80264093" sldId="1556"/>
        </pc:sldMkLst>
        <pc:spChg chg="mod">
          <ac:chgData name="Ben Morris" userId="e5234bb4-84e3-4029-8191-f55bfdf1f3a2" providerId="ADAL" clId="{C5516FBD-F332-480A-A852-E7D61D8D6E39}" dt="2020-02-10T17:24:41.045" v="351" actId="20577"/>
          <ac:spMkLst>
            <pc:docMk/>
            <pc:sldMk cId="80264093" sldId="1556"/>
            <ac:spMk id="4" creationId="{BC9F9EC4-DA0E-46C6-89F9-15B8636515CE}"/>
          </ac:spMkLst>
        </pc:spChg>
      </pc:sldChg>
      <pc:sldMasterChg chg="modSldLayout">
        <pc:chgData name="Ben Morris" userId="e5234bb4-84e3-4029-8191-f55bfdf1f3a2" providerId="ADAL" clId="{C5516FBD-F332-480A-A852-E7D61D8D6E39}" dt="2020-02-10T17:22:28.793" v="36" actId="1076"/>
        <pc:sldMasterMkLst>
          <pc:docMk/>
          <pc:sldMasterMk cId="1835351478" sldId="2147483648"/>
        </pc:sldMasterMkLst>
        <pc:sldLayoutChg chg="addSp delSp modSp">
          <pc:chgData name="Ben Morris" userId="e5234bb4-84e3-4029-8191-f55bfdf1f3a2" providerId="ADAL" clId="{C5516FBD-F332-480A-A852-E7D61D8D6E39}" dt="2020-02-10T17:22:28.793" v="36" actId="1076"/>
          <pc:sldLayoutMkLst>
            <pc:docMk/>
            <pc:sldMasterMk cId="1835351478" sldId="2147483648"/>
            <pc:sldLayoutMk cId="581722686" sldId="2147483660"/>
          </pc:sldLayoutMkLst>
          <pc:picChg chg="add mod">
            <ac:chgData name="Ben Morris" userId="e5234bb4-84e3-4029-8191-f55bfdf1f3a2" providerId="ADAL" clId="{C5516FBD-F332-480A-A852-E7D61D8D6E39}" dt="2020-02-10T17:22:28.793" v="36" actId="1076"/>
            <ac:picMkLst>
              <pc:docMk/>
              <pc:sldMasterMk cId="1835351478" sldId="2147483648"/>
              <pc:sldLayoutMk cId="581722686" sldId="2147483660"/>
              <ac:picMk id="10" creationId="{7AC195F9-2AC9-4658-AB69-40089239CBEE}"/>
            </ac:picMkLst>
          </pc:picChg>
          <pc:picChg chg="del">
            <ac:chgData name="Ben Morris" userId="e5234bb4-84e3-4029-8191-f55bfdf1f3a2" providerId="ADAL" clId="{C5516FBD-F332-480A-A852-E7D61D8D6E39}" dt="2020-02-10T17:21:23.813" v="28" actId="478"/>
            <ac:picMkLst>
              <pc:docMk/>
              <pc:sldMasterMk cId="1835351478" sldId="2147483648"/>
              <pc:sldLayoutMk cId="581722686" sldId="2147483660"/>
              <ac:picMk id="12" creationId="{9613C4A7-4289-49E0-8F12-CFC3590CFEB8}"/>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30925B-7E9E-44EC-BAA9-09019B4149C1}" type="datetimeFigureOut">
              <a:rPr lang="en-GB" smtClean="0"/>
              <a:t>26/02/2020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9B3BBA-94D3-449B-96B1-F4559C94F079}" type="slidenum">
              <a:rPr lang="en-GB" smtClean="0"/>
              <a:t>‹#›</a:t>
            </a:fld>
            <a:endParaRPr lang="en-GB"/>
          </a:p>
        </p:txBody>
      </p:sp>
    </p:spTree>
    <p:extLst>
      <p:ext uri="{BB962C8B-B14F-4D97-AF65-F5344CB8AC3E}">
        <p14:creationId xmlns:p14="http://schemas.microsoft.com/office/powerpoint/2010/main" val="4171084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9B71-D0AF-4BDB-BF3C-CEA27002EC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069C402-C6E5-41F7-8BBC-0AEE3BBB15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2F17FEB-62B7-4FE8-A9F2-3729E9A04F9B}"/>
              </a:ext>
            </a:extLst>
          </p:cNvPr>
          <p:cNvSpPr>
            <a:spLocks noGrp="1"/>
          </p:cNvSpPr>
          <p:nvPr>
            <p:ph type="dt" sz="half" idx="10"/>
          </p:nvPr>
        </p:nvSpPr>
        <p:spPr/>
        <p:txBody>
          <a:bodyPr/>
          <a:lstStyle/>
          <a:p>
            <a:fld id="{47F7FF49-D4CB-403D-87F5-5ED274F8E626}" type="datetimeFigureOut">
              <a:rPr lang="en-GB" smtClean="0"/>
              <a:t>26/02/2020</a:t>
            </a:fld>
            <a:endParaRPr lang="en-GB"/>
          </a:p>
        </p:txBody>
      </p:sp>
      <p:sp>
        <p:nvSpPr>
          <p:cNvPr id="5" name="Footer Placeholder 4">
            <a:extLst>
              <a:ext uri="{FF2B5EF4-FFF2-40B4-BE49-F238E27FC236}">
                <a16:creationId xmlns:a16="http://schemas.microsoft.com/office/drawing/2014/main" id="{C992E7A5-A1FD-4B31-9794-7D089B1BB9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4AED30-1563-4497-BCED-41A75664D266}"/>
              </a:ext>
            </a:extLst>
          </p:cNvPr>
          <p:cNvSpPr>
            <a:spLocks noGrp="1"/>
          </p:cNvSpPr>
          <p:nvPr>
            <p:ph type="sldNum" sz="quarter" idx="12"/>
          </p:nvPr>
        </p:nvSpPr>
        <p:spPr/>
        <p:txBody>
          <a:bodyPr/>
          <a:lstStyle/>
          <a:p>
            <a:fld id="{AB5DD336-FA94-4601-8E32-8A824BAEA63D}" type="slidenum">
              <a:rPr lang="en-GB" smtClean="0"/>
              <a:t>‹#›</a:t>
            </a:fld>
            <a:endParaRPr lang="en-GB"/>
          </a:p>
        </p:txBody>
      </p:sp>
    </p:spTree>
    <p:extLst>
      <p:ext uri="{BB962C8B-B14F-4D97-AF65-F5344CB8AC3E}">
        <p14:creationId xmlns:p14="http://schemas.microsoft.com/office/powerpoint/2010/main" val="3865127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5F2CA-0343-4229-B63D-4BECB01499D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BA4695F-1493-44BF-BFE2-DDE4B49165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7FB765-4EEC-4C74-AD5C-4B4EF46AFAB3}"/>
              </a:ext>
            </a:extLst>
          </p:cNvPr>
          <p:cNvSpPr>
            <a:spLocks noGrp="1"/>
          </p:cNvSpPr>
          <p:nvPr>
            <p:ph type="dt" sz="half" idx="10"/>
          </p:nvPr>
        </p:nvSpPr>
        <p:spPr/>
        <p:txBody>
          <a:bodyPr/>
          <a:lstStyle/>
          <a:p>
            <a:fld id="{47F7FF49-D4CB-403D-87F5-5ED274F8E626}" type="datetimeFigureOut">
              <a:rPr lang="en-GB" smtClean="0"/>
              <a:t>26/02/2020</a:t>
            </a:fld>
            <a:endParaRPr lang="en-GB"/>
          </a:p>
        </p:txBody>
      </p:sp>
      <p:sp>
        <p:nvSpPr>
          <p:cNvPr id="5" name="Footer Placeholder 4">
            <a:extLst>
              <a:ext uri="{FF2B5EF4-FFF2-40B4-BE49-F238E27FC236}">
                <a16:creationId xmlns:a16="http://schemas.microsoft.com/office/drawing/2014/main" id="{4B71CCC8-5EC8-460C-9489-0B58CC6F6C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63D429-80E6-4C78-B3CF-D8A2F8A705C4}"/>
              </a:ext>
            </a:extLst>
          </p:cNvPr>
          <p:cNvSpPr>
            <a:spLocks noGrp="1"/>
          </p:cNvSpPr>
          <p:nvPr>
            <p:ph type="sldNum" sz="quarter" idx="12"/>
          </p:nvPr>
        </p:nvSpPr>
        <p:spPr/>
        <p:txBody>
          <a:bodyPr/>
          <a:lstStyle/>
          <a:p>
            <a:fld id="{AB5DD336-FA94-4601-8E32-8A824BAEA63D}" type="slidenum">
              <a:rPr lang="en-GB" smtClean="0"/>
              <a:t>‹#›</a:t>
            </a:fld>
            <a:endParaRPr lang="en-GB"/>
          </a:p>
        </p:txBody>
      </p:sp>
    </p:spTree>
    <p:extLst>
      <p:ext uri="{BB962C8B-B14F-4D97-AF65-F5344CB8AC3E}">
        <p14:creationId xmlns:p14="http://schemas.microsoft.com/office/powerpoint/2010/main" val="771985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6D397C-4EAF-4148-9F59-99984E48C0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4969087-6207-48AB-B1F5-ECE98C8345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6E4FBA-D4D2-4024-B9E8-EDF41EB8BD16}"/>
              </a:ext>
            </a:extLst>
          </p:cNvPr>
          <p:cNvSpPr>
            <a:spLocks noGrp="1"/>
          </p:cNvSpPr>
          <p:nvPr>
            <p:ph type="dt" sz="half" idx="10"/>
          </p:nvPr>
        </p:nvSpPr>
        <p:spPr/>
        <p:txBody>
          <a:bodyPr/>
          <a:lstStyle/>
          <a:p>
            <a:fld id="{47F7FF49-D4CB-403D-87F5-5ED274F8E626}" type="datetimeFigureOut">
              <a:rPr lang="en-GB" smtClean="0"/>
              <a:t>26/02/2020</a:t>
            </a:fld>
            <a:endParaRPr lang="en-GB"/>
          </a:p>
        </p:txBody>
      </p:sp>
      <p:sp>
        <p:nvSpPr>
          <p:cNvPr id="5" name="Footer Placeholder 4">
            <a:extLst>
              <a:ext uri="{FF2B5EF4-FFF2-40B4-BE49-F238E27FC236}">
                <a16:creationId xmlns:a16="http://schemas.microsoft.com/office/drawing/2014/main" id="{8F86F717-9863-48FB-AAD5-D2F11BCD76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8BA9ED-929F-4724-88DC-EC7D6863092D}"/>
              </a:ext>
            </a:extLst>
          </p:cNvPr>
          <p:cNvSpPr>
            <a:spLocks noGrp="1"/>
          </p:cNvSpPr>
          <p:nvPr>
            <p:ph type="sldNum" sz="quarter" idx="12"/>
          </p:nvPr>
        </p:nvSpPr>
        <p:spPr/>
        <p:txBody>
          <a:bodyPr/>
          <a:lstStyle/>
          <a:p>
            <a:fld id="{AB5DD336-FA94-4601-8E32-8A824BAEA63D}" type="slidenum">
              <a:rPr lang="en-GB" smtClean="0"/>
              <a:t>‹#›</a:t>
            </a:fld>
            <a:endParaRPr lang="en-GB"/>
          </a:p>
        </p:txBody>
      </p:sp>
    </p:spTree>
    <p:extLst>
      <p:ext uri="{BB962C8B-B14F-4D97-AF65-F5344CB8AC3E}">
        <p14:creationId xmlns:p14="http://schemas.microsoft.com/office/powerpoint/2010/main" val="2961651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57A8A30-1FBB-4A34-95C1-D1E12BC98AB7}"/>
              </a:ext>
            </a:extLst>
          </p:cNvPr>
          <p:cNvSpPr>
            <a:spLocks noGrp="1"/>
          </p:cNvSpPr>
          <p:nvPr>
            <p:ph type="dt" sz="half" idx="10"/>
          </p:nvPr>
        </p:nvSpPr>
        <p:spPr/>
        <p:txBody>
          <a:bodyPr/>
          <a:lstStyle/>
          <a:p>
            <a:fld id="{3E90AA9F-08E9-4CB5-8A25-16BB5C963220}" type="datetimeFigureOut">
              <a:rPr lang="en-GB" smtClean="0"/>
              <a:t>26/02/2020</a:t>
            </a:fld>
            <a:endParaRPr lang="en-GB" dirty="0"/>
          </a:p>
        </p:txBody>
      </p:sp>
      <p:sp>
        <p:nvSpPr>
          <p:cNvPr id="5" name="Footer Placeholder 4">
            <a:extLst>
              <a:ext uri="{FF2B5EF4-FFF2-40B4-BE49-F238E27FC236}">
                <a16:creationId xmlns:a16="http://schemas.microsoft.com/office/drawing/2014/main" id="{26AFDC35-722F-4849-82BB-580F0429946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24B42B9B-DCFB-49D8-A8FA-FEB3FC93862E}"/>
              </a:ext>
            </a:extLst>
          </p:cNvPr>
          <p:cNvSpPr>
            <a:spLocks noGrp="1"/>
          </p:cNvSpPr>
          <p:nvPr>
            <p:ph type="sldNum" sz="quarter" idx="12"/>
          </p:nvPr>
        </p:nvSpPr>
        <p:spPr/>
        <p:txBody>
          <a:bodyPr/>
          <a:lstStyle/>
          <a:p>
            <a:fld id="{EC3B6F28-597C-4B06-AFC3-9235AD7FE6F5}" type="slidenum">
              <a:rPr lang="en-GB" smtClean="0"/>
              <a:t>‹#›</a:t>
            </a:fld>
            <a:endParaRPr lang="en-GB" dirty="0"/>
          </a:p>
        </p:txBody>
      </p:sp>
      <p:pic>
        <p:nvPicPr>
          <p:cNvPr id="8" name="Picture 7">
            <a:extLst>
              <a:ext uri="{FF2B5EF4-FFF2-40B4-BE49-F238E27FC236}">
                <a16:creationId xmlns:a16="http://schemas.microsoft.com/office/drawing/2014/main" id="{B104CC6A-D1C0-4C95-82D4-385FB4A92EA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737" r="-1785" b="22991"/>
          <a:stretch/>
        </p:blipFill>
        <p:spPr>
          <a:xfrm>
            <a:off x="10220445" y="189436"/>
            <a:ext cx="1708791" cy="1371530"/>
          </a:xfrm>
          <a:prstGeom prst="rect">
            <a:avLst/>
          </a:prstGeom>
        </p:spPr>
      </p:pic>
      <p:sp>
        <p:nvSpPr>
          <p:cNvPr id="14" name="Content Placeholder 2">
            <a:extLst>
              <a:ext uri="{FF2B5EF4-FFF2-40B4-BE49-F238E27FC236}">
                <a16:creationId xmlns:a16="http://schemas.microsoft.com/office/drawing/2014/main" id="{40AB7B83-BD1F-4099-8526-FF8496AC5EB9}"/>
              </a:ext>
            </a:extLst>
          </p:cNvPr>
          <p:cNvSpPr>
            <a:spLocks noGrp="1"/>
          </p:cNvSpPr>
          <p:nvPr>
            <p:ph idx="1"/>
          </p:nvPr>
        </p:nvSpPr>
        <p:spPr>
          <a:xfrm>
            <a:off x="789973" y="1567875"/>
            <a:ext cx="10515600" cy="4351338"/>
          </a:xfrm>
        </p:spPr>
        <p:txBody>
          <a:bodyPr/>
          <a:lstStyle>
            <a:lvl1pPr>
              <a:defRPr>
                <a:latin typeface="Selawik Light" panose="020B0502040204020203" pitchFamily="34" charset="0"/>
              </a:defRPr>
            </a:lvl1pPr>
            <a:lvl2pPr>
              <a:defRPr>
                <a:latin typeface="Selawik Light" panose="020B0502040204020203" pitchFamily="34" charset="0"/>
              </a:defRPr>
            </a:lvl2pPr>
            <a:lvl3pPr>
              <a:defRPr>
                <a:latin typeface="Selawik Light" panose="020B0502040204020203" pitchFamily="34" charset="0"/>
              </a:defRPr>
            </a:lvl3pPr>
            <a:lvl4pPr>
              <a:defRPr>
                <a:latin typeface="Selawik Light" panose="020B0502040204020203" pitchFamily="34" charset="0"/>
              </a:defRPr>
            </a:lvl4pPr>
            <a:lvl5pPr>
              <a:defRPr>
                <a:latin typeface="Selawik Light" panose="020B05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Rectangle 1">
            <a:extLst>
              <a:ext uri="{FF2B5EF4-FFF2-40B4-BE49-F238E27FC236}">
                <a16:creationId xmlns:a16="http://schemas.microsoft.com/office/drawing/2014/main" id="{32039936-1027-854F-90E0-E155DB28F796}"/>
              </a:ext>
            </a:extLst>
          </p:cNvPr>
          <p:cNvSpPr/>
          <p:nvPr userDrawn="1"/>
        </p:nvSpPr>
        <p:spPr>
          <a:xfrm>
            <a:off x="0" y="6164544"/>
            <a:ext cx="12192000" cy="68103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06BBC31-C351-5A4D-8529-86CD935E9B3E}"/>
              </a:ext>
            </a:extLst>
          </p:cNvPr>
          <p:cNvSpPr txBox="1"/>
          <p:nvPr userDrawn="1"/>
        </p:nvSpPr>
        <p:spPr>
          <a:xfrm>
            <a:off x="4566213" y="6332815"/>
            <a:ext cx="2963119" cy="369332"/>
          </a:xfrm>
          <a:prstGeom prst="rect">
            <a:avLst/>
          </a:prstGeom>
          <a:noFill/>
        </p:spPr>
        <p:txBody>
          <a:bodyPr wrap="square" rtlCol="0">
            <a:spAutoFit/>
          </a:bodyPr>
          <a:lstStyle/>
          <a:p>
            <a:r>
              <a:rPr lang="en-US" b="1" dirty="0" err="1">
                <a:solidFill>
                  <a:schemeClr val="bg1"/>
                </a:solidFill>
              </a:rPr>
              <a:t>www.projectdataanalytics.uk</a:t>
            </a:r>
            <a:endParaRPr lang="en-US" b="1" dirty="0">
              <a:solidFill>
                <a:schemeClr val="bg1"/>
              </a:solidFill>
            </a:endParaRPr>
          </a:p>
        </p:txBody>
      </p:sp>
      <p:pic>
        <p:nvPicPr>
          <p:cNvPr id="16" name="Picture 15">
            <a:extLst>
              <a:ext uri="{FF2B5EF4-FFF2-40B4-BE49-F238E27FC236}">
                <a16:creationId xmlns:a16="http://schemas.microsoft.com/office/drawing/2014/main" id="{0F28A665-BD6A-8D45-A2FD-56FEFED4CEEC}"/>
              </a:ext>
            </a:extLst>
          </p:cNvPr>
          <p:cNvPicPr>
            <a:picLocks noChangeAspect="1"/>
          </p:cNvPicPr>
          <p:nvPr userDrawn="1"/>
        </p:nvPicPr>
        <p:blipFill rotWithShape="1">
          <a:blip r:embed="rId3">
            <a:alphaModFix amt="30000"/>
            <a:extLst>
              <a:ext uri="{28A0092B-C50C-407E-A947-70E740481C1C}">
                <a14:useLocalDpi xmlns:a14="http://schemas.microsoft.com/office/drawing/2010/main" val="0"/>
              </a:ext>
            </a:extLst>
          </a:blip>
          <a:srcRect t="21491" b="10212"/>
          <a:stretch/>
        </p:blipFill>
        <p:spPr>
          <a:xfrm>
            <a:off x="0" y="1473878"/>
            <a:ext cx="12192000" cy="4683757"/>
          </a:xfrm>
          <a:prstGeom prst="rect">
            <a:avLst/>
          </a:prstGeom>
        </p:spPr>
      </p:pic>
      <p:pic>
        <p:nvPicPr>
          <p:cNvPr id="9" name="Picture 8" descr="A close up of a logo&#10;&#10;Description automatically generated">
            <a:extLst>
              <a:ext uri="{FF2B5EF4-FFF2-40B4-BE49-F238E27FC236}">
                <a16:creationId xmlns:a16="http://schemas.microsoft.com/office/drawing/2014/main" id="{D9C02606-CB9D-4667-A8A1-A3C2509E3114}"/>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t="37391" b="41883"/>
          <a:stretch/>
        </p:blipFill>
        <p:spPr>
          <a:xfrm>
            <a:off x="353449" y="477927"/>
            <a:ext cx="3655088" cy="757529"/>
          </a:xfrm>
          <a:prstGeom prst="rect">
            <a:avLst/>
          </a:prstGeom>
        </p:spPr>
      </p:pic>
      <p:pic>
        <p:nvPicPr>
          <p:cNvPr id="10" name="Picture 9" descr="A red and white sign&#10;&#10;Description automatically generated">
            <a:extLst>
              <a:ext uri="{FF2B5EF4-FFF2-40B4-BE49-F238E27FC236}">
                <a16:creationId xmlns:a16="http://schemas.microsoft.com/office/drawing/2014/main" id="{7AC195F9-2AC9-4658-AB69-40089239CBE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610600" y="238040"/>
            <a:ext cx="1635478" cy="1144835"/>
          </a:xfrm>
          <a:prstGeom prst="rect">
            <a:avLst/>
          </a:prstGeom>
        </p:spPr>
      </p:pic>
    </p:spTree>
    <p:extLst>
      <p:ext uri="{BB962C8B-B14F-4D97-AF65-F5344CB8AC3E}">
        <p14:creationId xmlns:p14="http://schemas.microsoft.com/office/powerpoint/2010/main" val="58172268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FA3B3-0D65-4A6C-AA03-0CFE891D0FB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9BC0F95-DF8D-4B11-839B-3AD65A0414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EEAEEAE-69E9-4230-8471-002A2B74225B}"/>
              </a:ext>
            </a:extLst>
          </p:cNvPr>
          <p:cNvSpPr>
            <a:spLocks noGrp="1"/>
          </p:cNvSpPr>
          <p:nvPr>
            <p:ph type="dt" sz="half" idx="10"/>
          </p:nvPr>
        </p:nvSpPr>
        <p:spPr/>
        <p:txBody>
          <a:bodyPr/>
          <a:lstStyle/>
          <a:p>
            <a:fld id="{47F7FF49-D4CB-403D-87F5-5ED274F8E626}" type="datetimeFigureOut">
              <a:rPr lang="en-GB" smtClean="0"/>
              <a:t>26/02/2020</a:t>
            </a:fld>
            <a:endParaRPr lang="en-GB"/>
          </a:p>
        </p:txBody>
      </p:sp>
      <p:sp>
        <p:nvSpPr>
          <p:cNvPr id="5" name="Footer Placeholder 4">
            <a:extLst>
              <a:ext uri="{FF2B5EF4-FFF2-40B4-BE49-F238E27FC236}">
                <a16:creationId xmlns:a16="http://schemas.microsoft.com/office/drawing/2014/main" id="{34CD4FB2-796E-4B0C-B213-64098372E8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534338-ACD0-4D5D-961F-72B42ADF7F24}"/>
              </a:ext>
            </a:extLst>
          </p:cNvPr>
          <p:cNvSpPr>
            <a:spLocks noGrp="1"/>
          </p:cNvSpPr>
          <p:nvPr>
            <p:ph type="sldNum" sz="quarter" idx="12"/>
          </p:nvPr>
        </p:nvSpPr>
        <p:spPr/>
        <p:txBody>
          <a:bodyPr/>
          <a:lstStyle/>
          <a:p>
            <a:fld id="{AB5DD336-FA94-4601-8E32-8A824BAEA63D}" type="slidenum">
              <a:rPr lang="en-GB" smtClean="0"/>
              <a:t>‹#›</a:t>
            </a:fld>
            <a:endParaRPr lang="en-GB"/>
          </a:p>
        </p:txBody>
      </p:sp>
    </p:spTree>
    <p:extLst>
      <p:ext uri="{BB962C8B-B14F-4D97-AF65-F5344CB8AC3E}">
        <p14:creationId xmlns:p14="http://schemas.microsoft.com/office/powerpoint/2010/main" val="1696094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91247-923E-453F-BF3B-968949B063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7F7A3D-CBBF-4735-9851-0FD1142EBF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F01685-B5F5-409F-96D4-8EB39E1E1804}"/>
              </a:ext>
            </a:extLst>
          </p:cNvPr>
          <p:cNvSpPr>
            <a:spLocks noGrp="1"/>
          </p:cNvSpPr>
          <p:nvPr>
            <p:ph type="dt" sz="half" idx="10"/>
          </p:nvPr>
        </p:nvSpPr>
        <p:spPr/>
        <p:txBody>
          <a:bodyPr/>
          <a:lstStyle/>
          <a:p>
            <a:fld id="{47F7FF49-D4CB-403D-87F5-5ED274F8E626}" type="datetimeFigureOut">
              <a:rPr lang="en-GB" smtClean="0"/>
              <a:t>26/02/2020</a:t>
            </a:fld>
            <a:endParaRPr lang="en-GB"/>
          </a:p>
        </p:txBody>
      </p:sp>
      <p:sp>
        <p:nvSpPr>
          <p:cNvPr id="5" name="Footer Placeholder 4">
            <a:extLst>
              <a:ext uri="{FF2B5EF4-FFF2-40B4-BE49-F238E27FC236}">
                <a16:creationId xmlns:a16="http://schemas.microsoft.com/office/drawing/2014/main" id="{435CA3D9-A463-4D91-BE65-D608E6F9C0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7C4EA2D-97D7-47BC-952B-F970401A7E4D}"/>
              </a:ext>
            </a:extLst>
          </p:cNvPr>
          <p:cNvSpPr>
            <a:spLocks noGrp="1"/>
          </p:cNvSpPr>
          <p:nvPr>
            <p:ph type="sldNum" sz="quarter" idx="12"/>
          </p:nvPr>
        </p:nvSpPr>
        <p:spPr/>
        <p:txBody>
          <a:bodyPr/>
          <a:lstStyle/>
          <a:p>
            <a:fld id="{AB5DD336-FA94-4601-8E32-8A824BAEA63D}" type="slidenum">
              <a:rPr lang="en-GB" smtClean="0"/>
              <a:t>‹#›</a:t>
            </a:fld>
            <a:endParaRPr lang="en-GB"/>
          </a:p>
        </p:txBody>
      </p:sp>
    </p:spTree>
    <p:extLst>
      <p:ext uri="{BB962C8B-B14F-4D97-AF65-F5344CB8AC3E}">
        <p14:creationId xmlns:p14="http://schemas.microsoft.com/office/powerpoint/2010/main" val="2498875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E4186-BEE1-438A-97E2-685D11A48C3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B549D5E-44EA-4743-AB74-72B474F95A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995BBA7-7274-4638-A52E-561AE374D9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F729FAA-F0D1-40F0-9DBD-8683B7DBDD67}"/>
              </a:ext>
            </a:extLst>
          </p:cNvPr>
          <p:cNvSpPr>
            <a:spLocks noGrp="1"/>
          </p:cNvSpPr>
          <p:nvPr>
            <p:ph type="dt" sz="half" idx="10"/>
          </p:nvPr>
        </p:nvSpPr>
        <p:spPr/>
        <p:txBody>
          <a:bodyPr/>
          <a:lstStyle/>
          <a:p>
            <a:fld id="{47F7FF49-D4CB-403D-87F5-5ED274F8E626}" type="datetimeFigureOut">
              <a:rPr lang="en-GB" smtClean="0"/>
              <a:t>26/02/2020</a:t>
            </a:fld>
            <a:endParaRPr lang="en-GB"/>
          </a:p>
        </p:txBody>
      </p:sp>
      <p:sp>
        <p:nvSpPr>
          <p:cNvPr id="6" name="Footer Placeholder 5">
            <a:extLst>
              <a:ext uri="{FF2B5EF4-FFF2-40B4-BE49-F238E27FC236}">
                <a16:creationId xmlns:a16="http://schemas.microsoft.com/office/drawing/2014/main" id="{6826DE73-4639-437C-BE12-603FC625193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B63BF2D-A356-45F0-8954-091585F494BD}"/>
              </a:ext>
            </a:extLst>
          </p:cNvPr>
          <p:cNvSpPr>
            <a:spLocks noGrp="1"/>
          </p:cNvSpPr>
          <p:nvPr>
            <p:ph type="sldNum" sz="quarter" idx="12"/>
          </p:nvPr>
        </p:nvSpPr>
        <p:spPr/>
        <p:txBody>
          <a:bodyPr/>
          <a:lstStyle/>
          <a:p>
            <a:fld id="{AB5DD336-FA94-4601-8E32-8A824BAEA63D}" type="slidenum">
              <a:rPr lang="en-GB" smtClean="0"/>
              <a:t>‹#›</a:t>
            </a:fld>
            <a:endParaRPr lang="en-GB"/>
          </a:p>
        </p:txBody>
      </p:sp>
    </p:spTree>
    <p:extLst>
      <p:ext uri="{BB962C8B-B14F-4D97-AF65-F5344CB8AC3E}">
        <p14:creationId xmlns:p14="http://schemas.microsoft.com/office/powerpoint/2010/main" val="227907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1E60D-2E7A-4E12-AC32-28F8D3B08AF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AE16002-7928-4DF7-92EA-D74DF1F8F5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F6054A-1B9B-4B35-BF3A-27661F8806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A137AE4-6743-4943-8388-2B97FEAFD0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652806-D0DB-4350-87C0-C452A64248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B33700D-6824-4B46-94D0-D51AB82BB77C}"/>
              </a:ext>
            </a:extLst>
          </p:cNvPr>
          <p:cNvSpPr>
            <a:spLocks noGrp="1"/>
          </p:cNvSpPr>
          <p:nvPr>
            <p:ph type="dt" sz="half" idx="10"/>
          </p:nvPr>
        </p:nvSpPr>
        <p:spPr/>
        <p:txBody>
          <a:bodyPr/>
          <a:lstStyle/>
          <a:p>
            <a:fld id="{47F7FF49-D4CB-403D-87F5-5ED274F8E626}" type="datetimeFigureOut">
              <a:rPr lang="en-GB" smtClean="0"/>
              <a:t>26/02/2020</a:t>
            </a:fld>
            <a:endParaRPr lang="en-GB"/>
          </a:p>
        </p:txBody>
      </p:sp>
      <p:sp>
        <p:nvSpPr>
          <p:cNvPr id="8" name="Footer Placeholder 7">
            <a:extLst>
              <a:ext uri="{FF2B5EF4-FFF2-40B4-BE49-F238E27FC236}">
                <a16:creationId xmlns:a16="http://schemas.microsoft.com/office/drawing/2014/main" id="{E28A4900-31FC-44FC-BF19-7BFEEB32305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A28A2E2-2853-4D63-A492-040F3AF55566}"/>
              </a:ext>
            </a:extLst>
          </p:cNvPr>
          <p:cNvSpPr>
            <a:spLocks noGrp="1"/>
          </p:cNvSpPr>
          <p:nvPr>
            <p:ph type="sldNum" sz="quarter" idx="12"/>
          </p:nvPr>
        </p:nvSpPr>
        <p:spPr/>
        <p:txBody>
          <a:bodyPr/>
          <a:lstStyle/>
          <a:p>
            <a:fld id="{AB5DD336-FA94-4601-8E32-8A824BAEA63D}" type="slidenum">
              <a:rPr lang="en-GB" smtClean="0"/>
              <a:t>‹#›</a:t>
            </a:fld>
            <a:endParaRPr lang="en-GB"/>
          </a:p>
        </p:txBody>
      </p:sp>
    </p:spTree>
    <p:extLst>
      <p:ext uri="{BB962C8B-B14F-4D97-AF65-F5344CB8AC3E}">
        <p14:creationId xmlns:p14="http://schemas.microsoft.com/office/powerpoint/2010/main" val="337528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79576-10AE-4D26-82B0-D65CE4A5DAB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54C7888-DE65-4C83-8294-07831DBAC5DF}"/>
              </a:ext>
            </a:extLst>
          </p:cNvPr>
          <p:cNvSpPr>
            <a:spLocks noGrp="1"/>
          </p:cNvSpPr>
          <p:nvPr>
            <p:ph type="dt" sz="half" idx="10"/>
          </p:nvPr>
        </p:nvSpPr>
        <p:spPr/>
        <p:txBody>
          <a:bodyPr/>
          <a:lstStyle/>
          <a:p>
            <a:fld id="{47F7FF49-D4CB-403D-87F5-5ED274F8E626}" type="datetimeFigureOut">
              <a:rPr lang="en-GB" smtClean="0"/>
              <a:t>26/02/2020</a:t>
            </a:fld>
            <a:endParaRPr lang="en-GB"/>
          </a:p>
        </p:txBody>
      </p:sp>
      <p:sp>
        <p:nvSpPr>
          <p:cNvPr id="4" name="Footer Placeholder 3">
            <a:extLst>
              <a:ext uri="{FF2B5EF4-FFF2-40B4-BE49-F238E27FC236}">
                <a16:creationId xmlns:a16="http://schemas.microsoft.com/office/drawing/2014/main" id="{A7C3973B-948C-48E6-9EF3-AE401FD8DBD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9BA7A82-1E47-4769-9332-ACE4D07AE837}"/>
              </a:ext>
            </a:extLst>
          </p:cNvPr>
          <p:cNvSpPr>
            <a:spLocks noGrp="1"/>
          </p:cNvSpPr>
          <p:nvPr>
            <p:ph type="sldNum" sz="quarter" idx="12"/>
          </p:nvPr>
        </p:nvSpPr>
        <p:spPr/>
        <p:txBody>
          <a:bodyPr/>
          <a:lstStyle/>
          <a:p>
            <a:fld id="{AB5DD336-FA94-4601-8E32-8A824BAEA63D}" type="slidenum">
              <a:rPr lang="en-GB" smtClean="0"/>
              <a:t>‹#›</a:t>
            </a:fld>
            <a:endParaRPr lang="en-GB"/>
          </a:p>
        </p:txBody>
      </p:sp>
    </p:spTree>
    <p:extLst>
      <p:ext uri="{BB962C8B-B14F-4D97-AF65-F5344CB8AC3E}">
        <p14:creationId xmlns:p14="http://schemas.microsoft.com/office/powerpoint/2010/main" val="998012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4AF1A3-D947-4046-8C78-34EF8BE1F86D}"/>
              </a:ext>
            </a:extLst>
          </p:cNvPr>
          <p:cNvSpPr>
            <a:spLocks noGrp="1"/>
          </p:cNvSpPr>
          <p:nvPr>
            <p:ph type="dt" sz="half" idx="10"/>
          </p:nvPr>
        </p:nvSpPr>
        <p:spPr/>
        <p:txBody>
          <a:bodyPr/>
          <a:lstStyle/>
          <a:p>
            <a:fld id="{47F7FF49-D4CB-403D-87F5-5ED274F8E626}" type="datetimeFigureOut">
              <a:rPr lang="en-GB" smtClean="0"/>
              <a:t>26/02/2020</a:t>
            </a:fld>
            <a:endParaRPr lang="en-GB"/>
          </a:p>
        </p:txBody>
      </p:sp>
      <p:sp>
        <p:nvSpPr>
          <p:cNvPr id="3" name="Footer Placeholder 2">
            <a:extLst>
              <a:ext uri="{FF2B5EF4-FFF2-40B4-BE49-F238E27FC236}">
                <a16:creationId xmlns:a16="http://schemas.microsoft.com/office/drawing/2014/main" id="{C279C100-CCB0-4DAF-96DF-4DD019577CB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5B333E0-6A39-4A33-95DA-CC3B8D12A51B}"/>
              </a:ext>
            </a:extLst>
          </p:cNvPr>
          <p:cNvSpPr>
            <a:spLocks noGrp="1"/>
          </p:cNvSpPr>
          <p:nvPr>
            <p:ph type="sldNum" sz="quarter" idx="12"/>
          </p:nvPr>
        </p:nvSpPr>
        <p:spPr/>
        <p:txBody>
          <a:bodyPr/>
          <a:lstStyle/>
          <a:p>
            <a:fld id="{AB5DD336-FA94-4601-8E32-8A824BAEA63D}" type="slidenum">
              <a:rPr lang="en-GB" smtClean="0"/>
              <a:t>‹#›</a:t>
            </a:fld>
            <a:endParaRPr lang="en-GB"/>
          </a:p>
        </p:txBody>
      </p:sp>
    </p:spTree>
    <p:extLst>
      <p:ext uri="{BB962C8B-B14F-4D97-AF65-F5344CB8AC3E}">
        <p14:creationId xmlns:p14="http://schemas.microsoft.com/office/powerpoint/2010/main" val="846757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774A9-43BA-41A0-905F-BB36324DD7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2967CC3-C7CE-42B4-AA7A-D92299CFC2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13095AC-6C4C-4D51-9B81-DFFDE3C5A7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5F9648-C867-452E-BE98-8C6B8C855DBB}"/>
              </a:ext>
            </a:extLst>
          </p:cNvPr>
          <p:cNvSpPr>
            <a:spLocks noGrp="1"/>
          </p:cNvSpPr>
          <p:nvPr>
            <p:ph type="dt" sz="half" idx="10"/>
          </p:nvPr>
        </p:nvSpPr>
        <p:spPr/>
        <p:txBody>
          <a:bodyPr/>
          <a:lstStyle/>
          <a:p>
            <a:fld id="{47F7FF49-D4CB-403D-87F5-5ED274F8E626}" type="datetimeFigureOut">
              <a:rPr lang="en-GB" smtClean="0"/>
              <a:t>26/02/2020</a:t>
            </a:fld>
            <a:endParaRPr lang="en-GB"/>
          </a:p>
        </p:txBody>
      </p:sp>
      <p:sp>
        <p:nvSpPr>
          <p:cNvPr id="6" name="Footer Placeholder 5">
            <a:extLst>
              <a:ext uri="{FF2B5EF4-FFF2-40B4-BE49-F238E27FC236}">
                <a16:creationId xmlns:a16="http://schemas.microsoft.com/office/drawing/2014/main" id="{39164492-BD0A-4C2F-BA9D-705D2D8D6A6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9E33149-6352-4717-B024-98ECDD433900}"/>
              </a:ext>
            </a:extLst>
          </p:cNvPr>
          <p:cNvSpPr>
            <a:spLocks noGrp="1"/>
          </p:cNvSpPr>
          <p:nvPr>
            <p:ph type="sldNum" sz="quarter" idx="12"/>
          </p:nvPr>
        </p:nvSpPr>
        <p:spPr/>
        <p:txBody>
          <a:bodyPr/>
          <a:lstStyle/>
          <a:p>
            <a:fld id="{AB5DD336-FA94-4601-8E32-8A824BAEA63D}" type="slidenum">
              <a:rPr lang="en-GB" smtClean="0"/>
              <a:t>‹#›</a:t>
            </a:fld>
            <a:endParaRPr lang="en-GB"/>
          </a:p>
        </p:txBody>
      </p:sp>
    </p:spTree>
    <p:extLst>
      <p:ext uri="{BB962C8B-B14F-4D97-AF65-F5344CB8AC3E}">
        <p14:creationId xmlns:p14="http://schemas.microsoft.com/office/powerpoint/2010/main" val="878453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4FD26-5D25-43C0-98CA-B1D52CE0C8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77E33A8-37AF-4A0F-BD06-8E889B6BFE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555A725-4515-405E-B2A5-4A31A997B4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857907-C35B-4C8A-BB40-435C994DF96B}"/>
              </a:ext>
            </a:extLst>
          </p:cNvPr>
          <p:cNvSpPr>
            <a:spLocks noGrp="1"/>
          </p:cNvSpPr>
          <p:nvPr>
            <p:ph type="dt" sz="half" idx="10"/>
          </p:nvPr>
        </p:nvSpPr>
        <p:spPr/>
        <p:txBody>
          <a:bodyPr/>
          <a:lstStyle/>
          <a:p>
            <a:fld id="{47F7FF49-D4CB-403D-87F5-5ED274F8E626}" type="datetimeFigureOut">
              <a:rPr lang="en-GB" smtClean="0"/>
              <a:t>26/02/2020</a:t>
            </a:fld>
            <a:endParaRPr lang="en-GB"/>
          </a:p>
        </p:txBody>
      </p:sp>
      <p:sp>
        <p:nvSpPr>
          <p:cNvPr id="6" name="Footer Placeholder 5">
            <a:extLst>
              <a:ext uri="{FF2B5EF4-FFF2-40B4-BE49-F238E27FC236}">
                <a16:creationId xmlns:a16="http://schemas.microsoft.com/office/drawing/2014/main" id="{5F159E6A-D17F-41B4-84E4-9E2F45C838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5FC35EF-65A4-4D2C-B275-46AEA0BA59D1}"/>
              </a:ext>
            </a:extLst>
          </p:cNvPr>
          <p:cNvSpPr>
            <a:spLocks noGrp="1"/>
          </p:cNvSpPr>
          <p:nvPr>
            <p:ph type="sldNum" sz="quarter" idx="12"/>
          </p:nvPr>
        </p:nvSpPr>
        <p:spPr/>
        <p:txBody>
          <a:bodyPr/>
          <a:lstStyle/>
          <a:p>
            <a:fld id="{AB5DD336-FA94-4601-8E32-8A824BAEA63D}" type="slidenum">
              <a:rPr lang="en-GB" smtClean="0"/>
              <a:t>‹#›</a:t>
            </a:fld>
            <a:endParaRPr lang="en-GB"/>
          </a:p>
        </p:txBody>
      </p:sp>
    </p:spTree>
    <p:extLst>
      <p:ext uri="{BB962C8B-B14F-4D97-AF65-F5344CB8AC3E}">
        <p14:creationId xmlns:p14="http://schemas.microsoft.com/office/powerpoint/2010/main" val="3453891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EF415-9CBA-4E69-982A-03263B47CF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5E5F191-D989-4167-91EF-E409E7240F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3D1F204-FD33-4DDE-BC0D-16074EBCA0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F7FF49-D4CB-403D-87F5-5ED274F8E626}" type="datetimeFigureOut">
              <a:rPr lang="en-GB" smtClean="0"/>
              <a:t>26/02/2020</a:t>
            </a:fld>
            <a:endParaRPr lang="en-GB"/>
          </a:p>
        </p:txBody>
      </p:sp>
      <p:sp>
        <p:nvSpPr>
          <p:cNvPr id="5" name="Footer Placeholder 4">
            <a:extLst>
              <a:ext uri="{FF2B5EF4-FFF2-40B4-BE49-F238E27FC236}">
                <a16:creationId xmlns:a16="http://schemas.microsoft.com/office/drawing/2014/main" id="{93F0917C-FB03-4CA6-9915-43189B3409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9B65DC7-2A16-494A-BBDB-D1BF5FB0F7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5DD336-FA94-4601-8E32-8A824BAEA63D}" type="slidenum">
              <a:rPr lang="en-GB" smtClean="0"/>
              <a:t>‹#›</a:t>
            </a:fld>
            <a:endParaRPr lang="en-GB"/>
          </a:p>
        </p:txBody>
      </p:sp>
    </p:spTree>
    <p:extLst>
      <p:ext uri="{BB962C8B-B14F-4D97-AF65-F5344CB8AC3E}">
        <p14:creationId xmlns:p14="http://schemas.microsoft.com/office/powerpoint/2010/main" val="1835351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EB5233-ABFA-4292-A9AE-635139BDDA6C}"/>
              </a:ext>
            </a:extLst>
          </p:cNvPr>
          <p:cNvSpPr>
            <a:spLocks noGrp="1"/>
          </p:cNvSpPr>
          <p:nvPr>
            <p:ph idx="1"/>
          </p:nvPr>
        </p:nvSpPr>
        <p:spPr/>
        <p:txBody>
          <a:bodyPr/>
          <a:lstStyle/>
          <a:p>
            <a:endParaRPr lang="en-GB" dirty="0"/>
          </a:p>
        </p:txBody>
      </p:sp>
      <p:sp>
        <p:nvSpPr>
          <p:cNvPr id="4" name="Title 3">
            <a:extLst>
              <a:ext uri="{FF2B5EF4-FFF2-40B4-BE49-F238E27FC236}">
                <a16:creationId xmlns:a16="http://schemas.microsoft.com/office/drawing/2014/main" id="{66B37FF6-1C39-48B1-A6B9-10F909F9D5EE}"/>
              </a:ext>
            </a:extLst>
          </p:cNvPr>
          <p:cNvSpPr>
            <a:spLocks noGrp="1"/>
          </p:cNvSpPr>
          <p:nvPr>
            <p:ph type="title" idx="4294967295"/>
          </p:nvPr>
        </p:nvSpPr>
        <p:spPr>
          <a:xfrm>
            <a:off x="6778171" y="2543515"/>
            <a:ext cx="5151516" cy="1770970"/>
          </a:xfrm>
        </p:spPr>
        <p:txBody>
          <a:bodyPr>
            <a:normAutofit fontScale="90000"/>
          </a:bodyPr>
          <a:lstStyle/>
          <a:p>
            <a:r>
              <a:rPr lang="en-US" sz="3600" b="1" dirty="0">
                <a:solidFill>
                  <a:srgbClr val="00B0F0"/>
                </a:solidFill>
                <a:latin typeface="Arial" panose="020B0604020202020204" pitchFamily="34" charset="0"/>
                <a:cs typeface="Arial" panose="020B0604020202020204" pitchFamily="34" charset="0"/>
              </a:rPr>
              <a:t>CHALLENGE #3</a:t>
            </a:r>
            <a:br>
              <a:rPr lang="en-US" sz="3600" b="1" dirty="0">
                <a:solidFill>
                  <a:srgbClr val="00B0F0"/>
                </a:solidFill>
                <a:latin typeface="Arial" panose="020B0604020202020204" pitchFamily="34" charset="0"/>
                <a:cs typeface="Arial" panose="020B0604020202020204" pitchFamily="34" charset="0"/>
              </a:rPr>
            </a:br>
            <a:r>
              <a:rPr lang="en-GB" sz="3600" b="1" dirty="0">
                <a:solidFill>
                  <a:srgbClr val="00B0F0"/>
                </a:solidFill>
                <a:latin typeface="Arial" panose="020B0604020202020204" pitchFamily="34" charset="0"/>
                <a:cs typeface="Arial" panose="020B0604020202020204" pitchFamily="34" charset="0"/>
              </a:rPr>
              <a:t>Specification Issue Detection</a:t>
            </a:r>
            <a:br>
              <a:rPr lang="en-GB" sz="3600" b="1" dirty="0">
                <a:solidFill>
                  <a:srgbClr val="00B0F0"/>
                </a:solidFill>
                <a:latin typeface="Arial" panose="020B0604020202020204" pitchFamily="34" charset="0"/>
                <a:cs typeface="Arial" panose="020B0604020202020204" pitchFamily="34" charset="0"/>
              </a:rPr>
            </a:br>
            <a:br>
              <a:rPr lang="en-US" b="1" dirty="0"/>
            </a:br>
            <a:endParaRPr lang="en-US" b="1" dirty="0"/>
          </a:p>
        </p:txBody>
      </p:sp>
      <p:pic>
        <p:nvPicPr>
          <p:cNvPr id="1026" name="Picture 2">
            <a:extLst>
              <a:ext uri="{FF2B5EF4-FFF2-40B4-BE49-F238E27FC236}">
                <a16:creationId xmlns:a16="http://schemas.microsoft.com/office/drawing/2014/main" id="{E2DC28C7-3744-4114-B311-D3463B5D26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9" y="6464"/>
            <a:ext cx="6574951" cy="6315962"/>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652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BE2E01-2313-4684-990D-49B3E1485904}"/>
              </a:ext>
            </a:extLst>
          </p:cNvPr>
          <p:cNvSpPr>
            <a:spLocks noGrp="1"/>
          </p:cNvSpPr>
          <p:nvPr>
            <p:ph idx="1"/>
          </p:nvPr>
        </p:nvSpPr>
        <p:spPr>
          <a:xfrm>
            <a:off x="630523" y="2587158"/>
            <a:ext cx="10590851" cy="3334671"/>
          </a:xfrm>
        </p:spPr>
        <p:txBody>
          <a:bodyPr>
            <a:normAutofit/>
          </a:bodyPr>
          <a:lstStyle/>
          <a:p>
            <a:pPr marL="0" indent="0">
              <a:lnSpc>
                <a:spcPct val="100000"/>
              </a:lnSpc>
              <a:buNone/>
            </a:pPr>
            <a:r>
              <a:rPr lang="en-GB" sz="2400" dirty="0">
                <a:latin typeface="Arial" panose="020B0604020202020204" pitchFamily="34" charset="0"/>
                <a:cs typeface="Arial" panose="020B0604020202020204" pitchFamily="34" charset="0"/>
              </a:rPr>
              <a:t>Can we develop an algorithm to parse the text in specification documents to identify and highlight any errors that exist?</a:t>
            </a:r>
          </a:p>
        </p:txBody>
      </p:sp>
      <p:sp>
        <p:nvSpPr>
          <p:cNvPr id="4" name="Title 3">
            <a:extLst>
              <a:ext uri="{FF2B5EF4-FFF2-40B4-BE49-F238E27FC236}">
                <a16:creationId xmlns:a16="http://schemas.microsoft.com/office/drawing/2014/main" id="{BC9F9EC4-DA0E-46C6-89F9-15B8636515CE}"/>
              </a:ext>
            </a:extLst>
          </p:cNvPr>
          <p:cNvSpPr>
            <a:spLocks noGrp="1"/>
          </p:cNvSpPr>
          <p:nvPr>
            <p:ph type="title" idx="4294967295"/>
          </p:nvPr>
        </p:nvSpPr>
        <p:spPr>
          <a:xfrm>
            <a:off x="630524" y="1488849"/>
            <a:ext cx="10515600" cy="1325563"/>
          </a:xfrm>
        </p:spPr>
        <p:txBody>
          <a:bodyPr>
            <a:normAutofit/>
          </a:bodyPr>
          <a:lstStyle/>
          <a:p>
            <a:r>
              <a:rPr lang="en-GB" sz="2800" b="1" dirty="0">
                <a:solidFill>
                  <a:srgbClr val="00B0F0"/>
                </a:solidFill>
                <a:latin typeface="Arial" panose="020B0604020202020204" pitchFamily="34" charset="0"/>
                <a:cs typeface="Arial" panose="020B0604020202020204" pitchFamily="34" charset="0"/>
              </a:rPr>
              <a:t>CHALLENGE #3</a:t>
            </a:r>
            <a:br>
              <a:rPr lang="en-GB" sz="2800" b="1" dirty="0">
                <a:solidFill>
                  <a:srgbClr val="00B0F0"/>
                </a:solidFill>
                <a:latin typeface="Arial" panose="020B0604020202020204" pitchFamily="34" charset="0"/>
                <a:cs typeface="Arial" panose="020B0604020202020204" pitchFamily="34" charset="0"/>
              </a:rPr>
            </a:br>
            <a:r>
              <a:rPr lang="en-GB" sz="2800" b="1" dirty="0">
                <a:solidFill>
                  <a:srgbClr val="00B0F0"/>
                </a:solidFill>
                <a:latin typeface="Arial" panose="020B0604020202020204" pitchFamily="34" charset="0"/>
                <a:cs typeface="Arial" panose="020B0604020202020204" pitchFamily="34" charset="0"/>
              </a:rPr>
              <a:t>Problem Statement</a:t>
            </a:r>
          </a:p>
        </p:txBody>
      </p:sp>
    </p:spTree>
    <p:extLst>
      <p:ext uri="{BB962C8B-B14F-4D97-AF65-F5344CB8AC3E}">
        <p14:creationId xmlns:p14="http://schemas.microsoft.com/office/powerpoint/2010/main" val="3105369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BE2E01-2313-4684-990D-49B3E1485904}"/>
              </a:ext>
            </a:extLst>
          </p:cNvPr>
          <p:cNvSpPr>
            <a:spLocks noGrp="1"/>
          </p:cNvSpPr>
          <p:nvPr>
            <p:ph idx="1"/>
          </p:nvPr>
        </p:nvSpPr>
        <p:spPr>
          <a:xfrm>
            <a:off x="630524" y="2563385"/>
            <a:ext cx="11432040" cy="3334671"/>
          </a:xfrm>
        </p:spPr>
        <p:txBody>
          <a:bodyPr>
            <a:normAutofit fontScale="92500"/>
          </a:bodyPr>
          <a:lstStyle/>
          <a:p>
            <a:pPr marL="0" indent="0">
              <a:lnSpc>
                <a:spcPct val="100000"/>
              </a:lnSpc>
              <a:buNone/>
            </a:pPr>
            <a:r>
              <a:rPr lang="en-GB" sz="2400" dirty="0">
                <a:latin typeface="Arial" panose="020B0604020202020204" pitchFamily="34" charset="0"/>
                <a:cs typeface="Arial" panose="020B0604020202020204" pitchFamily="34" charset="0"/>
              </a:rPr>
              <a:t>SRM receive a lot of specifications for everything that they build. Industry uses specifications to outline work, materials, craftmanship etc. However, more often than they should, these specifications contain errors and are subject to mistakes. No one reads these documents, they are full of errors, duplications and often out of date. Common errors include outdated or wrong British standards, or even missing standards all together.</a:t>
            </a:r>
          </a:p>
          <a:p>
            <a:pPr marL="0" indent="0">
              <a:lnSpc>
                <a:spcPct val="100000"/>
              </a:lnSpc>
              <a:buNone/>
            </a:pPr>
            <a:r>
              <a:rPr lang="en-GB" sz="2400" dirty="0">
                <a:latin typeface="Arial" panose="020B0604020202020204" pitchFamily="34" charset="0"/>
                <a:cs typeface="Arial" panose="020B0604020202020204" pitchFamily="34" charset="0"/>
              </a:rPr>
              <a:t>It is a major risk to the industry that the designers have lost the ability to write these documents. There is a piece of software, infinite, that looks at contracts to pull out risks and prioritise them. Can we develop an algorithm to parse the text in these specifications and help SRM identify and highlight errors with the data standards?</a:t>
            </a:r>
          </a:p>
        </p:txBody>
      </p:sp>
      <p:sp>
        <p:nvSpPr>
          <p:cNvPr id="4" name="Title 3">
            <a:extLst>
              <a:ext uri="{FF2B5EF4-FFF2-40B4-BE49-F238E27FC236}">
                <a16:creationId xmlns:a16="http://schemas.microsoft.com/office/drawing/2014/main" id="{BC9F9EC4-DA0E-46C6-89F9-15B8636515CE}"/>
              </a:ext>
            </a:extLst>
          </p:cNvPr>
          <p:cNvSpPr>
            <a:spLocks noGrp="1"/>
          </p:cNvSpPr>
          <p:nvPr>
            <p:ph type="title" idx="4294967295"/>
          </p:nvPr>
        </p:nvSpPr>
        <p:spPr>
          <a:xfrm>
            <a:off x="630524" y="1484420"/>
            <a:ext cx="10515600" cy="1325563"/>
          </a:xfrm>
        </p:spPr>
        <p:txBody>
          <a:bodyPr>
            <a:normAutofit/>
          </a:bodyPr>
          <a:lstStyle/>
          <a:p>
            <a:r>
              <a:rPr lang="en-GB" sz="2800" b="1" dirty="0">
                <a:solidFill>
                  <a:srgbClr val="00B0F0"/>
                </a:solidFill>
                <a:latin typeface="Arial" panose="020B0604020202020204" pitchFamily="34" charset="0"/>
                <a:cs typeface="Arial" panose="020B0604020202020204" pitchFamily="34" charset="0"/>
              </a:rPr>
              <a:t>CHALLENGE #3</a:t>
            </a:r>
            <a:br>
              <a:rPr lang="en-GB" sz="2800" b="1" dirty="0">
                <a:solidFill>
                  <a:srgbClr val="00B0F0"/>
                </a:solidFill>
                <a:latin typeface="Arial" panose="020B0604020202020204" pitchFamily="34" charset="0"/>
                <a:cs typeface="Arial" panose="020B0604020202020204" pitchFamily="34" charset="0"/>
              </a:rPr>
            </a:br>
            <a:r>
              <a:rPr lang="en-GB" sz="2800" b="1" dirty="0">
                <a:solidFill>
                  <a:srgbClr val="00B0F0"/>
                </a:solidFill>
                <a:latin typeface="Arial" panose="020B0604020202020204" pitchFamily="34" charset="0"/>
                <a:cs typeface="Arial" panose="020B0604020202020204" pitchFamily="34" charset="0"/>
              </a:rPr>
              <a:t>Detailed Description</a:t>
            </a:r>
          </a:p>
        </p:txBody>
      </p:sp>
    </p:spTree>
    <p:extLst>
      <p:ext uri="{BB962C8B-B14F-4D97-AF65-F5344CB8AC3E}">
        <p14:creationId xmlns:p14="http://schemas.microsoft.com/office/powerpoint/2010/main" val="52653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BE2E01-2313-4684-990D-49B3E1485904}"/>
              </a:ext>
            </a:extLst>
          </p:cNvPr>
          <p:cNvSpPr>
            <a:spLocks noGrp="1"/>
          </p:cNvSpPr>
          <p:nvPr>
            <p:ph idx="1"/>
          </p:nvPr>
        </p:nvSpPr>
        <p:spPr>
          <a:xfrm>
            <a:off x="630524" y="2563385"/>
            <a:ext cx="11432040" cy="3334671"/>
          </a:xfrm>
        </p:spPr>
        <p:txBody>
          <a:bodyPr>
            <a:normAutofit lnSpcReduction="10000"/>
          </a:bodyPr>
          <a:lstStyle/>
          <a:p>
            <a:pPr>
              <a:lnSpc>
                <a:spcPct val="100000"/>
              </a:lnSpc>
            </a:pPr>
            <a:r>
              <a:rPr lang="en-GB" sz="2400" dirty="0">
                <a:latin typeface="Arial" panose="020B0604020202020204" pitchFamily="34" charset="0"/>
                <a:cs typeface="Arial" panose="020B0604020202020204" pitchFamily="34" charset="0"/>
              </a:rPr>
              <a:t>‘British Standards List.xlsx’ – an excel sheet containing a list of British Standards as of 27/06/19</a:t>
            </a:r>
          </a:p>
          <a:p>
            <a:pPr>
              <a:lnSpc>
                <a:spcPct val="100000"/>
              </a:lnSpc>
            </a:pPr>
            <a:r>
              <a:rPr lang="en-GB" sz="2400" dirty="0">
                <a:latin typeface="Arial" panose="020B0604020202020204" pitchFamily="34" charset="0"/>
                <a:cs typeface="Arial" panose="020B0604020202020204" pitchFamily="34" charset="0"/>
              </a:rPr>
              <a:t>‘Reactive Word Search.docx’ – a dictionary of abbreviations and descriptions that may be present in the specification</a:t>
            </a:r>
          </a:p>
          <a:p>
            <a:pPr>
              <a:lnSpc>
                <a:spcPct val="100000"/>
              </a:lnSpc>
            </a:pPr>
            <a:r>
              <a:rPr lang="en-GB" sz="2400" dirty="0">
                <a:latin typeface="Arial" panose="020B0604020202020204" pitchFamily="34" charset="0"/>
                <a:cs typeface="Arial" panose="020B0604020202020204" pitchFamily="34" charset="0"/>
              </a:rPr>
              <a:t>‘Sample Drainage Specification.pdf’ – a pdf containing an anonymised sample specification document</a:t>
            </a:r>
          </a:p>
          <a:p>
            <a:pPr>
              <a:lnSpc>
                <a:spcPct val="100000"/>
              </a:lnSpc>
            </a:pPr>
            <a:r>
              <a:rPr lang="en-GB" sz="2400" dirty="0">
                <a:latin typeface="Arial" panose="020B0604020202020204" pitchFamily="34" charset="0"/>
                <a:cs typeface="Arial" panose="020B0604020202020204" pitchFamily="34" charset="0"/>
              </a:rPr>
              <a:t>‘Sample Drainage Specification Marker Up.pdf’ – a pdf containing a marked up (corrected) version of the specification document above </a:t>
            </a:r>
          </a:p>
        </p:txBody>
      </p:sp>
      <p:sp>
        <p:nvSpPr>
          <p:cNvPr id="4" name="Title 3">
            <a:extLst>
              <a:ext uri="{FF2B5EF4-FFF2-40B4-BE49-F238E27FC236}">
                <a16:creationId xmlns:a16="http://schemas.microsoft.com/office/drawing/2014/main" id="{BC9F9EC4-DA0E-46C6-89F9-15B8636515CE}"/>
              </a:ext>
            </a:extLst>
          </p:cNvPr>
          <p:cNvSpPr>
            <a:spLocks noGrp="1"/>
          </p:cNvSpPr>
          <p:nvPr>
            <p:ph type="title" idx="4294967295"/>
          </p:nvPr>
        </p:nvSpPr>
        <p:spPr>
          <a:xfrm>
            <a:off x="630524" y="1497969"/>
            <a:ext cx="10515600" cy="1325563"/>
          </a:xfrm>
        </p:spPr>
        <p:txBody>
          <a:bodyPr>
            <a:normAutofit/>
          </a:bodyPr>
          <a:lstStyle/>
          <a:p>
            <a:r>
              <a:rPr lang="en-GB" sz="2800" b="1" dirty="0">
                <a:solidFill>
                  <a:srgbClr val="00B0F0"/>
                </a:solidFill>
                <a:latin typeface="Arial" panose="020B0604020202020204" pitchFamily="34" charset="0"/>
                <a:cs typeface="Arial" panose="020B0604020202020204" pitchFamily="34" charset="0"/>
              </a:rPr>
              <a:t>CHALLENGE #3</a:t>
            </a:r>
            <a:br>
              <a:rPr lang="en-GB" sz="2800" b="1" dirty="0">
                <a:solidFill>
                  <a:srgbClr val="00B0F0"/>
                </a:solidFill>
                <a:latin typeface="Arial" panose="020B0604020202020204" pitchFamily="34" charset="0"/>
                <a:cs typeface="Arial" panose="020B0604020202020204" pitchFamily="34" charset="0"/>
              </a:rPr>
            </a:br>
            <a:r>
              <a:rPr lang="en-GB" sz="2800" b="1" dirty="0">
                <a:solidFill>
                  <a:srgbClr val="00B0F0"/>
                </a:solidFill>
                <a:latin typeface="Arial" panose="020B0604020202020204" pitchFamily="34" charset="0"/>
                <a:cs typeface="Arial" panose="020B0604020202020204" pitchFamily="34" charset="0"/>
              </a:rPr>
              <a:t>Data Description</a:t>
            </a:r>
          </a:p>
        </p:txBody>
      </p:sp>
    </p:spTree>
    <p:extLst>
      <p:ext uri="{BB962C8B-B14F-4D97-AF65-F5344CB8AC3E}">
        <p14:creationId xmlns:p14="http://schemas.microsoft.com/office/powerpoint/2010/main" val="80264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BE2E01-2313-4684-990D-49B3E1485904}"/>
              </a:ext>
            </a:extLst>
          </p:cNvPr>
          <p:cNvSpPr>
            <a:spLocks noGrp="1"/>
          </p:cNvSpPr>
          <p:nvPr>
            <p:ph idx="1"/>
          </p:nvPr>
        </p:nvSpPr>
        <p:spPr>
          <a:xfrm>
            <a:off x="688127" y="1712047"/>
            <a:ext cx="10168763" cy="3892058"/>
          </a:xfrm>
        </p:spPr>
        <p:txBody>
          <a:bodyPr>
            <a:normAutofit/>
          </a:bodyPr>
          <a:lstStyle/>
          <a:p>
            <a:pPr marL="0" indent="0">
              <a:lnSpc>
                <a:spcPct val="100000"/>
              </a:lnSpc>
              <a:buNone/>
            </a:pPr>
            <a:r>
              <a:rPr lang="en-GB" b="1" dirty="0">
                <a:solidFill>
                  <a:srgbClr val="00B0F0"/>
                </a:solidFill>
                <a:latin typeface="Arial" panose="020B0604020202020204" pitchFamily="34" charset="0"/>
                <a:cs typeface="Arial" panose="020B0604020202020204" pitchFamily="34" charset="0"/>
              </a:rPr>
              <a:t>Output</a:t>
            </a:r>
          </a:p>
          <a:p>
            <a:pPr>
              <a:lnSpc>
                <a:spcPct val="100000"/>
              </a:lnSpc>
            </a:pPr>
            <a:r>
              <a:rPr lang="en-GB" sz="2400" dirty="0">
                <a:latin typeface="Arial" panose="020B0604020202020204" pitchFamily="34" charset="0"/>
                <a:cs typeface="Arial" panose="020B0604020202020204" pitchFamily="34" charset="0"/>
              </a:rPr>
              <a:t>A tool to parse these specification documents and highlight any errors with missing, incorrect or out of date standards </a:t>
            </a:r>
          </a:p>
        </p:txBody>
      </p:sp>
    </p:spTree>
    <p:extLst>
      <p:ext uri="{BB962C8B-B14F-4D97-AF65-F5344CB8AC3E}">
        <p14:creationId xmlns:p14="http://schemas.microsoft.com/office/powerpoint/2010/main" val="1786202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BE2E01-2313-4684-990D-49B3E1485904}"/>
              </a:ext>
            </a:extLst>
          </p:cNvPr>
          <p:cNvSpPr>
            <a:spLocks noGrp="1"/>
          </p:cNvSpPr>
          <p:nvPr>
            <p:ph idx="1"/>
          </p:nvPr>
        </p:nvSpPr>
        <p:spPr>
          <a:xfrm>
            <a:off x="688127" y="1712047"/>
            <a:ext cx="9962701" cy="3892058"/>
          </a:xfrm>
        </p:spPr>
        <p:txBody>
          <a:bodyPr>
            <a:normAutofit/>
          </a:bodyPr>
          <a:lstStyle/>
          <a:p>
            <a:pPr marL="0" indent="0">
              <a:lnSpc>
                <a:spcPct val="100000"/>
              </a:lnSpc>
              <a:buNone/>
            </a:pPr>
            <a:r>
              <a:rPr lang="en-GB" b="1" dirty="0">
                <a:solidFill>
                  <a:srgbClr val="00B0F0"/>
                </a:solidFill>
                <a:latin typeface="Arial" panose="020B0604020202020204" pitchFamily="34" charset="0"/>
                <a:cs typeface="Arial" panose="020B0604020202020204" pitchFamily="34" charset="0"/>
              </a:rPr>
              <a:t>Benefits</a:t>
            </a:r>
          </a:p>
          <a:p>
            <a:pPr>
              <a:lnSpc>
                <a:spcPct val="100000"/>
              </a:lnSpc>
            </a:pPr>
            <a:r>
              <a:rPr lang="en-GB" sz="2400" dirty="0">
                <a:latin typeface="Arial" panose="020B0604020202020204" pitchFamily="34" charset="0"/>
                <a:cs typeface="Arial" panose="020B0604020202020204" pitchFamily="34" charset="0"/>
              </a:rPr>
              <a:t>Improved quality – specification documents would be of a higher quality as they would contain less errors</a:t>
            </a:r>
          </a:p>
        </p:txBody>
      </p:sp>
    </p:spTree>
    <p:extLst>
      <p:ext uri="{BB962C8B-B14F-4D97-AF65-F5344CB8AC3E}">
        <p14:creationId xmlns:p14="http://schemas.microsoft.com/office/powerpoint/2010/main" val="2663373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E16F0B8AE73E409B3295F85906CBA4" ma:contentTypeVersion="12" ma:contentTypeDescription="Create a new document." ma:contentTypeScope="" ma:versionID="0df84648fd515e6fef1a69460db0b7cc">
  <xsd:schema xmlns:xsd="http://www.w3.org/2001/XMLSchema" xmlns:xs="http://www.w3.org/2001/XMLSchema" xmlns:p="http://schemas.microsoft.com/office/2006/metadata/properties" xmlns:ns2="6959072d-3285-4a4d-b05c-6c49840fa83e" xmlns:ns3="cc149ce2-ca59-4713-bd06-558a71b9efc8" targetNamespace="http://schemas.microsoft.com/office/2006/metadata/properties" ma:root="true" ma:fieldsID="587da112d535f60a641660e4a1c11f42" ns2:_="" ns3:_="">
    <xsd:import namespace="6959072d-3285-4a4d-b05c-6c49840fa83e"/>
    <xsd:import namespace="cc149ce2-ca59-4713-bd06-558a71b9efc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3:SharedWithUsers" minOccurs="0"/>
                <xsd:element ref="ns3:SharedWithDetails" minOccurs="0"/>
                <xsd:element ref="ns2:MediaServiceLocation"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959072d-3285-4a4d-b05c-6c49840fa8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c149ce2-ca59-4713-bd06-558a71b9efc8"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EADC7ED-BC22-4ACF-98EB-30CC8008BF91}">
  <ds:schemaRefs>
    <ds:schemaRef ds:uri="http://schemas.microsoft.com/sharepoint/v3/contenttype/forms"/>
  </ds:schemaRefs>
</ds:datastoreItem>
</file>

<file path=customXml/itemProps2.xml><?xml version="1.0" encoding="utf-8"?>
<ds:datastoreItem xmlns:ds="http://schemas.openxmlformats.org/officeDocument/2006/customXml" ds:itemID="{DBC1F62C-BC7A-43A4-9206-2541253FFED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3C67365-F953-4B6C-AFE0-B0BA9587AB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959072d-3285-4a4d-b05c-6c49840fa83e"/>
    <ds:schemaRef ds:uri="cc149ce2-ca59-4713-bd06-558a71b9efc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311</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Selawik Light</vt:lpstr>
      <vt:lpstr>Office Theme</vt:lpstr>
      <vt:lpstr>CHALLENGE #3 Specification Issue Detection  </vt:lpstr>
      <vt:lpstr>CHALLENGE #3 Problem Statement</vt:lpstr>
      <vt:lpstr>CHALLENGE #3 Detailed Description</vt:lpstr>
      <vt:lpstr>CHALLENGE #3 Data Description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 #6 Tackling the skills shortage </dc:title>
  <dc:creator>Clare Johnston</dc:creator>
  <cp:lastModifiedBy>Ben Morris</cp:lastModifiedBy>
  <cp:revision>4</cp:revision>
  <dcterms:created xsi:type="dcterms:W3CDTF">2019-06-25T11:59:49Z</dcterms:created>
  <dcterms:modified xsi:type="dcterms:W3CDTF">2020-02-26T09:46:26Z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0x010100BCE16F0B8AE73E409B3295F85906CBA4</vt:lpwstr>
  </property>
</Properties>
</file>