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E85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2F18-77E3-4F36-A5B8-1CFA7A6851D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1A93-E102-412A-9024-8549A22A2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5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2F18-77E3-4F36-A5B8-1CFA7A6851D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1A93-E102-412A-9024-8549A22A2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8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2F18-77E3-4F36-A5B8-1CFA7A6851D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1A93-E102-412A-9024-8549A22A2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6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2F18-77E3-4F36-A5B8-1CFA7A6851D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1A93-E102-412A-9024-8549A22A2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2F18-77E3-4F36-A5B8-1CFA7A6851D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1A93-E102-412A-9024-8549A22A2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8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2F18-77E3-4F36-A5B8-1CFA7A6851D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1A93-E102-412A-9024-8549A22A2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3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2F18-77E3-4F36-A5B8-1CFA7A6851D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1A93-E102-412A-9024-8549A22A2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3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2F18-77E3-4F36-A5B8-1CFA7A6851D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1A93-E102-412A-9024-8549A22A2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2F18-77E3-4F36-A5B8-1CFA7A6851D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1A93-E102-412A-9024-8549A22A2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2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2F18-77E3-4F36-A5B8-1CFA7A6851D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1A93-E102-412A-9024-8549A22A2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5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2F18-77E3-4F36-A5B8-1CFA7A6851D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1A93-E102-412A-9024-8549A22A2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D2F18-77E3-4F36-A5B8-1CFA7A6851D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1A93-E102-412A-9024-8549A22A2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7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85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8226" y="1205947"/>
            <a:ext cx="9435548" cy="2554545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Assembled From Scratch" panose="02000500000000000000" pitchFamily="2" charset="0"/>
              </a:rPr>
              <a:t>Word </a:t>
            </a:r>
            <a:r>
              <a:rPr lang="en-US" sz="8000" dirty="0" err="1">
                <a:solidFill>
                  <a:schemeClr val="bg1"/>
                </a:solidFill>
                <a:latin typeface="Assembled From Scratch" panose="02000500000000000000" pitchFamily="2" charset="0"/>
              </a:rPr>
              <a:t>unscrambler</a:t>
            </a:r>
            <a:endParaRPr lang="en-US" sz="8000" dirty="0">
              <a:solidFill>
                <a:schemeClr val="bg1"/>
              </a:solidFill>
              <a:latin typeface="Assembled From Scratch" panose="020005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8226" y="4171309"/>
            <a:ext cx="9435548" cy="923330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E85C36"/>
                </a:solidFill>
                <a:latin typeface="Lemon/Milk" panose="020B0603050302020204" pitchFamily="34" charset="0"/>
              </a:rPr>
              <a:t>Unscramble!</a:t>
            </a:r>
            <a:r>
              <a:rPr lang="en-US" sz="5400" dirty="0">
                <a:solidFill>
                  <a:schemeClr val="bg1"/>
                </a:solidFill>
                <a:latin typeface="Lemon/Milk" panose="020B0603050302020204" pitchFamily="34" charset="0"/>
              </a:rPr>
              <a:t>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226" y="5264614"/>
            <a:ext cx="9435548" cy="923330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E85C36"/>
                </a:solidFill>
                <a:latin typeface="Lemon/Milk" panose="020B0603050302020204" pitchFamily="34" charset="0"/>
              </a:rPr>
              <a:t>About Us/Our games</a:t>
            </a:r>
            <a:r>
              <a:rPr lang="en-US" sz="5400" dirty="0">
                <a:solidFill>
                  <a:schemeClr val="bg1"/>
                </a:solidFill>
                <a:latin typeface="Lemon/Milk" panose="020B06030503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2930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24609" y="2107159"/>
            <a:ext cx="9647583" cy="1639105"/>
          </a:xfrm>
          <a:prstGeom prst="rect">
            <a:avLst/>
          </a:prstGeom>
          <a:solidFill>
            <a:srgbClr val="333F50"/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9832535">
            <a:off x="-474728" y="76236"/>
            <a:ext cx="356654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Lemon/Milk" panose="020B0603050302020204" pitchFamily="34" charset="0"/>
              </a:rPr>
              <a:t>1 !</a:t>
            </a:r>
          </a:p>
        </p:txBody>
      </p:sp>
      <p:sp>
        <p:nvSpPr>
          <p:cNvPr id="6" name="TextBox 5"/>
          <p:cNvSpPr txBox="1"/>
          <p:nvPr/>
        </p:nvSpPr>
        <p:spPr>
          <a:xfrm rot="20230579">
            <a:off x="-473549" y="684055"/>
            <a:ext cx="53906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Lemon/Milk" panose="020B0603050302020204" pitchFamily="34" charset="0"/>
              </a:rPr>
              <a:t>Too easy!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67719" y="2572400"/>
            <a:ext cx="81613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pc="600" dirty="0">
                <a:solidFill>
                  <a:schemeClr val="bg1"/>
                </a:solidFill>
                <a:latin typeface="Assembled From Scratch" panose="02000500000000000000" pitchFamily="2" charset="0"/>
              </a:rPr>
              <a:t>_____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99605" y="4214833"/>
            <a:ext cx="1173806" cy="1107996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dist="635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Lemon/Milk" panose="020B0603050302020204" pitchFamily="34" charset="0"/>
              </a:rPr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81535" y="4214833"/>
            <a:ext cx="1173806" cy="1107996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dist="635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Lemon/Milk" panose="020B0603050302020204" pitchFamily="34" charset="0"/>
              </a:rPr>
              <a:t>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09097" y="4214833"/>
            <a:ext cx="1173806" cy="1107996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dist="635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Lemon/Milk" panose="020B0603050302020204" pitchFamily="34" charset="0"/>
              </a:rPr>
              <a:t>v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36659" y="4214833"/>
            <a:ext cx="1173806" cy="1107996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dist="635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Lemon/Milk" panose="020B0603050302020204" pitchFamily="34" charset="0"/>
              </a:rPr>
              <a:t>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18589" y="4214833"/>
            <a:ext cx="1173806" cy="1107996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dist="635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Lemon/Milk" panose="020B0603050302020204" pitchFamily="34" charset="0"/>
              </a:rPr>
              <a:t>S</a:t>
            </a:r>
          </a:p>
        </p:txBody>
      </p:sp>
      <p:sp>
        <p:nvSpPr>
          <p:cNvPr id="15" name="Heart 14"/>
          <p:cNvSpPr/>
          <p:nvPr/>
        </p:nvSpPr>
        <p:spPr>
          <a:xfrm>
            <a:off x="10058400" y="186302"/>
            <a:ext cx="1835427" cy="1456967"/>
          </a:xfrm>
          <a:prstGeom prst="heart">
            <a:avLst/>
          </a:prstGeom>
          <a:solidFill>
            <a:srgbClr val="E85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840278" y="535273"/>
            <a:ext cx="2716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Lemon/Milk" panose="020B0603050302020204" pitchFamily="34" charset="0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8612" y="5640915"/>
            <a:ext cx="3822803" cy="769441"/>
          </a:xfrm>
          <a:prstGeom prst="rect">
            <a:avLst/>
          </a:prstGeom>
          <a:solidFill>
            <a:srgbClr val="E85C36"/>
          </a:solidFill>
          <a:effectLst>
            <a:outerShdw dist="762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Lemon/Milk" panose="020B0603050302020204" pitchFamily="34" charset="0"/>
              </a:rPr>
              <a:t>Scramble!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11843" y="5640915"/>
            <a:ext cx="3981984" cy="769441"/>
          </a:xfrm>
          <a:prstGeom prst="rect">
            <a:avLst/>
          </a:prstGeom>
          <a:solidFill>
            <a:srgbClr val="E85C36"/>
          </a:solidFill>
          <a:effectLst>
            <a:outerShdw dist="762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Lemon/Milk" panose="020B0603050302020204" pitchFamily="34" charset="0"/>
              </a:rPr>
              <a:t>Submit!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80849" y="5640915"/>
            <a:ext cx="2732821" cy="769441"/>
          </a:xfrm>
          <a:prstGeom prst="rect">
            <a:avLst/>
          </a:prstGeom>
          <a:solidFill>
            <a:srgbClr val="E85C36"/>
          </a:solidFill>
          <a:effectLst>
            <a:outerShdw dist="762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Lemon/Milk" panose="020B0603050302020204" pitchFamily="34" charset="0"/>
              </a:rPr>
              <a:t>Clear!</a:t>
            </a:r>
          </a:p>
        </p:txBody>
      </p:sp>
    </p:spTree>
    <p:extLst>
      <p:ext uri="{BB962C8B-B14F-4D97-AF65-F5344CB8AC3E}">
        <p14:creationId xmlns:p14="http://schemas.microsoft.com/office/powerpoint/2010/main" val="13118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8991" y="1828800"/>
            <a:ext cx="1077401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chemeClr val="bg1"/>
                </a:solidFill>
                <a:latin typeface="Lemon/Milk" panose="020B0603050302020204" pitchFamily="34" charset="0"/>
              </a:rPr>
              <a:t>Game over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20209" y="3927901"/>
            <a:ext cx="3803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Lemon/Milk" panose="020B0603050302020204" pitchFamily="34" charset="0"/>
              </a:rPr>
              <a:t>Restart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40496" y="4943564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Lemon/Milk" panose="020B0603050302020204" pitchFamily="34" charset="0"/>
              </a:rPr>
              <a:t>Back to home</a:t>
            </a:r>
          </a:p>
        </p:txBody>
      </p:sp>
    </p:spTree>
    <p:extLst>
      <p:ext uri="{BB962C8B-B14F-4D97-AF65-F5344CB8AC3E}">
        <p14:creationId xmlns:p14="http://schemas.microsoft.com/office/powerpoint/2010/main" val="225360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32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Assembled From Scratch</vt:lpstr>
      <vt:lpstr>Calibri</vt:lpstr>
      <vt:lpstr>Calibri Light</vt:lpstr>
      <vt:lpstr>Lemon/Milk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</dc:creator>
  <cp:lastModifiedBy>Huang</cp:lastModifiedBy>
  <cp:revision>13</cp:revision>
  <dcterms:created xsi:type="dcterms:W3CDTF">2019-02-11T23:35:38Z</dcterms:created>
  <dcterms:modified xsi:type="dcterms:W3CDTF">2019-02-12T22:51:08Z</dcterms:modified>
</cp:coreProperties>
</file>