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56" r:id="rId11"/>
    <p:sldId id="257" r:id="rId12"/>
    <p:sldId id="258" r:id="rId13"/>
    <p:sldId id="259" r:id="rId14"/>
    <p:sldId id="26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132B0-8E49-739F-671A-B3AC34FDB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F15851-3945-09A1-848A-ABCBD7574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29F4BC-175E-B312-4D7F-B2D51B16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642-CF61-42FC-AA77-FFB56267911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08386A-78FB-8D5A-CCD7-6345DFA5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34A915-A7D6-7709-7CA9-25DD04D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43C-920E-43D2-AB55-AA3EA48B4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0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0CFCD-4016-5467-71B1-CE0DD4D7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2D1C18-2516-5661-F9FA-E26E1C3E2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D10DFD-9CD8-6088-3B75-10DA2983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642-CF61-42FC-AA77-FFB56267911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13EF3B-8111-A37B-FDC2-3EA3E6A0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52E25E-9EAC-6383-FF78-967BD171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43C-920E-43D2-AB55-AA3EA48B4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80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6C2062-5F0E-95D7-05D7-C0777866F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F6200D-0415-6CDD-20BA-89A8BDC35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5186E0-3B91-B7D7-9550-0F54A409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642-CF61-42FC-AA77-FFB56267911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7965B8-6E3D-2120-E7AE-3A798805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9CE0AF-AD73-FDD2-341A-E0FAD377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43C-920E-43D2-AB55-AA3EA48B4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7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84327-0EB7-D038-28AB-B956910D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23B21-B81B-E4DC-98F3-1DC6C311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73206B-B8A6-BCC4-9F1C-7740618F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642-CF61-42FC-AA77-FFB56267911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B90ED5-778B-CCFE-6983-6F23BE6F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3A4B45-D234-E576-34A0-7FC8E5B7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43C-920E-43D2-AB55-AA3EA48B4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22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E9B03-B041-57B5-2375-8B1FE702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A1D48C-C1BC-175E-CC6A-56E164DB4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A8906C-2C0B-BCDA-5DB7-C33296CC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642-CF61-42FC-AA77-FFB56267911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A90BE4-4448-30DB-17EC-A441163E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DD5D94-BA13-2755-9E6D-25603FD3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43C-920E-43D2-AB55-AA3EA48B4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15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AB06D-9878-699B-BEFD-D024A456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8B03D9-E84B-5906-8CEF-6A84621AE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8879E1-1358-4DDD-5BE1-BCF7D5AF1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1BC32F-6907-477C-2876-EC5C4E0A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642-CF61-42FC-AA77-FFB56267911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E508CD-08EF-BD1B-26F4-A34D78A1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D5278B-CDB8-7E63-1A3C-F702A192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43C-920E-43D2-AB55-AA3EA48B4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30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E6CDA-23CC-0A4D-EE7F-DC83390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7891CC-DCE2-C18C-D607-CD141218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87D580-B480-F942-689B-C0B0B2AA7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B2ACD1-7163-ABED-84EC-7F332C517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69D496-8937-A48B-2060-CFD5F4C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B80147-405D-C652-C45D-1700C1AC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642-CF61-42FC-AA77-FFB56267911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8D3954-F651-A573-377F-9BE2D31C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95E832-3049-7643-519C-A735035B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43C-920E-43D2-AB55-AA3EA48B4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21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61209-7955-0776-8510-2611DA17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0627C9-D777-CA38-FCEC-9D5362E5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642-CF61-42FC-AA77-FFB56267911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73B9BF-BABC-B1E3-AE0F-D32F6831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EDC936-2F9C-399F-E746-8EE7586D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43C-920E-43D2-AB55-AA3EA48B4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9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965ABA-AD6B-95AB-0375-C76BD40E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642-CF61-42FC-AA77-FFB56267911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AD493-B6FF-1ED3-1E2B-F62BCD90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2FBD70-06AF-C6DF-683A-FE1ADAEF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43C-920E-43D2-AB55-AA3EA48B4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2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51944-AAE4-3EAC-84B7-F127C8CA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C9ADA-3DDD-A046-8B58-8312A7C6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E374DE-941B-D89C-0201-F6A1786F9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62E809-70C7-7FA0-F6D4-B03780AD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642-CF61-42FC-AA77-FFB56267911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A34A8A-8A6F-7BFE-4CB3-AEF44AE5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0CF63E-20F3-DB5E-38E8-F5F883BF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43C-920E-43D2-AB55-AA3EA48B4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19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67CC2-09A5-F1FB-7604-77785F1B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6611A6-8336-2850-9AAC-2A04D1801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D69C49-152C-D93F-4A3C-CFD46B00A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19DD7D-4439-04CF-D160-26CAE64E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642-CF61-42FC-AA77-FFB56267911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71E2BC-C656-4EA2-9F1B-4987D164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AC4C16-0CE1-6A43-85FC-02373297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43C-920E-43D2-AB55-AA3EA48B4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3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FED429-F6B8-82B9-5516-E79DD070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3009FB-FED4-05DF-FC26-27A62F368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072FF3-6E75-FD60-E98E-1DF871A05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0642-CF61-42FC-AA77-FFB56267911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8AF3A6-A360-7439-A4D5-A968604E2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BE173A-D9A1-0E59-63F1-D348E2D97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D43C-920E-43D2-AB55-AA3EA48B4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00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8359803-CC15-4BF3-8429-A471C585AAF6}"/>
              </a:ext>
            </a:extLst>
          </p:cNvPr>
          <p:cNvSpPr txBox="1">
            <a:spLocks/>
          </p:cNvSpPr>
          <p:nvPr/>
        </p:nvSpPr>
        <p:spPr>
          <a:xfrm>
            <a:off x="349624" y="182881"/>
            <a:ext cx="11591364" cy="6365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5400" b="1" dirty="0"/>
              <a:t>1</a:t>
            </a:r>
            <a:r>
              <a:rPr lang="pt-BR" sz="5400" dirty="0"/>
              <a:t>. Escreva um algoritmo que armazene o valor 10 em uma variável A e o valor 20 em uma variável B. A seguir (utilizando apenas atribuições entre variáveis) troque os seus conteúdos fazendo com que o valor que está em A passe para B e vice-versa. Ao final, escrever os valores que ficaram armazenados nas variáveis.</a:t>
            </a:r>
          </a:p>
        </p:txBody>
      </p:sp>
    </p:spTree>
    <p:extLst>
      <p:ext uri="{BB962C8B-B14F-4D97-AF65-F5344CB8AC3E}">
        <p14:creationId xmlns:p14="http://schemas.microsoft.com/office/powerpoint/2010/main" val="373088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7F577-55A1-870A-0084-876FFF43D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24" y="3946245"/>
            <a:ext cx="11591364" cy="2602473"/>
          </a:xfrm>
        </p:spPr>
        <p:txBody>
          <a:bodyPr>
            <a:noAutofit/>
          </a:bodyPr>
          <a:lstStyle/>
          <a:p>
            <a:pPr algn="just"/>
            <a:r>
              <a:rPr lang="pt-BR" b="1" dirty="0"/>
              <a:t>21</a:t>
            </a:r>
            <a:r>
              <a:rPr lang="pt-BR" dirty="0"/>
              <a:t>. Faça um algoritmo para calcular a área de uma circunferência, considerando a fórmula ÁREA = π * RAIO² . Utilize as variáveis AREA e RAIO, a constante π (pi = 3,14159) e os operadores aritméticos de multiplicação. </a:t>
            </a:r>
          </a:p>
        </p:txBody>
      </p:sp>
    </p:spTree>
    <p:extLst>
      <p:ext uri="{BB962C8B-B14F-4D97-AF65-F5344CB8AC3E}">
        <p14:creationId xmlns:p14="http://schemas.microsoft.com/office/powerpoint/2010/main" val="152772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7F577-55A1-870A-0084-876FFF43D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24" y="3946245"/>
            <a:ext cx="11591364" cy="2602473"/>
          </a:xfrm>
        </p:spPr>
        <p:txBody>
          <a:bodyPr>
            <a:noAutofit/>
          </a:bodyPr>
          <a:lstStyle/>
          <a:p>
            <a:pPr algn="just"/>
            <a:r>
              <a:rPr lang="pt-BR" b="1" dirty="0"/>
              <a:t>22</a:t>
            </a:r>
            <a:r>
              <a:rPr lang="pt-BR" dirty="0"/>
              <a:t>. </a:t>
            </a:r>
            <a:r>
              <a:rPr lang="pt-BR" sz="4400" dirty="0"/>
              <a:t>Faça um algoritmo que: a) Obtenha o valor para a variável HT (horas trabalhadas no mês); b) Obtenha o valor para a variável VH (valor hora trabalhada): c) Obtenha o valor para a variável PD (percentual de desconto); d) Calcule o salário bruto =&gt; SB = HT * VH; e) Calcule o total de desconto =&gt; TD = (PD/100)*SB; f) Calcule o salário líquido =&gt; SL = SB – TD; g) Apresente os valores de: Horas trabalhadas, Salário Bruto, Desconto, Salário Liquido.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79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7F577-55A1-870A-0084-876FFF43D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24" y="3946245"/>
            <a:ext cx="11591364" cy="2602473"/>
          </a:xfrm>
        </p:spPr>
        <p:txBody>
          <a:bodyPr>
            <a:noAutofit/>
          </a:bodyPr>
          <a:lstStyle/>
          <a:p>
            <a:pPr algn="just"/>
            <a:r>
              <a:rPr lang="pt-BR" b="1" dirty="0"/>
              <a:t>23</a:t>
            </a:r>
            <a:r>
              <a:rPr lang="pt-BR" dirty="0"/>
              <a:t>. Faça um algoritmo que leia uma temperatura em graus Celsius e apresente-a convertida em graus Fahrenheit. A fórmula de conversão é: F = (9 * C + 160) / 5, na qual F é a temperatura em Fahrenheit e C é a temperatura em Celsius;</a:t>
            </a:r>
          </a:p>
        </p:txBody>
      </p:sp>
    </p:spTree>
    <p:extLst>
      <p:ext uri="{BB962C8B-B14F-4D97-AF65-F5344CB8AC3E}">
        <p14:creationId xmlns:p14="http://schemas.microsoft.com/office/powerpoint/2010/main" val="232321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206CB-8FE1-312C-4242-2FDF7FAF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8260"/>
            <a:ext cx="11739282" cy="6279776"/>
          </a:xfrm>
        </p:spPr>
        <p:txBody>
          <a:bodyPr>
            <a:normAutofit fontScale="90000"/>
          </a:bodyPr>
          <a:lstStyle/>
          <a:p>
            <a:pPr algn="just"/>
            <a:r>
              <a:rPr lang="pt-BR" sz="8000" b="1" dirty="0"/>
              <a:t>24.</a:t>
            </a:r>
            <a:r>
              <a:rPr lang="pt-BR" sz="8000" dirty="0"/>
              <a:t> Faça um algoritmo que calcule e apresente o valor do volume de uma lata de óleo, utilizando a fórmula VOLUME = 3,14159 * RAIO2 * ALTURA. </a:t>
            </a:r>
          </a:p>
        </p:txBody>
      </p:sp>
    </p:spTree>
    <p:extLst>
      <p:ext uri="{BB962C8B-B14F-4D97-AF65-F5344CB8AC3E}">
        <p14:creationId xmlns:p14="http://schemas.microsoft.com/office/powerpoint/2010/main" val="234654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9357D-5FB9-0B90-B08D-7C1D8E0B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59" y="2476315"/>
            <a:ext cx="11739282" cy="1544356"/>
          </a:xfrm>
        </p:spPr>
        <p:txBody>
          <a:bodyPr>
            <a:noAutofit/>
          </a:bodyPr>
          <a:lstStyle/>
          <a:p>
            <a:pPr algn="just"/>
            <a:r>
              <a:rPr lang="pt-BR" sz="3600" b="1" dirty="0"/>
              <a:t>25</a:t>
            </a:r>
            <a:r>
              <a:rPr lang="pt-BR" sz="3600" dirty="0"/>
              <a:t>. Faça um algoritmo que calcule a quantidade de litros de combustível gasta em uma viagem, utilizando um automóvel que faz 12Km por litro. Para obter o cálculo, o usuário deve fornecer o tempo gasto na viagem e a velocidade média durante ela. Desta forma, será possível obter a distância percorrida com a fórmula DISTANCIA = TEMPO * VELOCIDADE. Tendo o valor da distância, basta calcular a quantidade de litros de combustível utilizada na viagem com a fórmula: LITROS_USADOS = DISTANCIA / 12. O programa deve apresentar os valores da velocidade média, tempo gasto na viagem, a distância percorrida e a quantidade de litros utilizada na viagem.</a:t>
            </a:r>
          </a:p>
        </p:txBody>
      </p:sp>
    </p:spTree>
    <p:extLst>
      <p:ext uri="{BB962C8B-B14F-4D97-AF65-F5344CB8AC3E}">
        <p14:creationId xmlns:p14="http://schemas.microsoft.com/office/powerpoint/2010/main" val="164506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96720-858F-4AF2-B992-3EF5EED91A26}"/>
              </a:ext>
            </a:extLst>
          </p:cNvPr>
          <p:cNvSpPr txBox="1">
            <a:spLocks/>
          </p:cNvSpPr>
          <p:nvPr/>
        </p:nvSpPr>
        <p:spPr>
          <a:xfrm>
            <a:off x="300318" y="2144028"/>
            <a:ext cx="11591364" cy="2569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5200" b="1" dirty="0"/>
              <a:t>2</a:t>
            </a:r>
            <a:r>
              <a:rPr lang="pt-BR" sz="5200" dirty="0"/>
              <a:t>. Escreva um algoritmo para ler um valor (do teclado) e escrever (na tela) o seu antecessor.</a:t>
            </a:r>
          </a:p>
          <a:p>
            <a:pPr algn="just"/>
            <a:endParaRPr lang="pt-BR" sz="5200" dirty="0"/>
          </a:p>
          <a:p>
            <a:pPr algn="just"/>
            <a:r>
              <a:rPr lang="pt-BR" sz="4800" b="1" dirty="0"/>
              <a:t>3</a:t>
            </a:r>
            <a:r>
              <a:rPr lang="pt-BR" sz="4800" dirty="0"/>
              <a:t>. Escreva um algoritmo para ler as dimensões de um retângulo (base e altura), calcular e escrever a área do retângulo. (Base X Altura).</a:t>
            </a:r>
          </a:p>
          <a:p>
            <a:pPr algn="just"/>
            <a:endParaRPr lang="pt-BR" sz="5200" dirty="0"/>
          </a:p>
        </p:txBody>
      </p:sp>
    </p:spTree>
    <p:extLst>
      <p:ext uri="{BB962C8B-B14F-4D97-AF65-F5344CB8AC3E}">
        <p14:creationId xmlns:p14="http://schemas.microsoft.com/office/powerpoint/2010/main" val="426491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60628-D99B-46D4-A0FC-C353802EDD5C}"/>
              </a:ext>
            </a:extLst>
          </p:cNvPr>
          <p:cNvSpPr txBox="1">
            <a:spLocks/>
          </p:cNvSpPr>
          <p:nvPr/>
        </p:nvSpPr>
        <p:spPr>
          <a:xfrm>
            <a:off x="300318" y="1513573"/>
            <a:ext cx="11591364" cy="3830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b="1" dirty="0"/>
              <a:t>4</a:t>
            </a:r>
            <a:r>
              <a:rPr lang="pt-BR" dirty="0"/>
              <a:t>. Faça um algoritmo que leia a idade de uma pessoa expressa em anos, meses e dias e escreva a idade dessa pessoa expressa apenas em dias. Considerar ano com 365 dias e mês com 30 dias.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5.</a:t>
            </a:r>
            <a:r>
              <a:rPr lang="pt-BR" dirty="0"/>
              <a:t> Escreva um algoritmo para ler o número total de eleitores de um município, o número de votos brancos, nulos e válidos. Calcular e escrever o percentual que cada um representa</a:t>
            </a:r>
          </a:p>
          <a:p>
            <a:pPr algn="just"/>
            <a:r>
              <a:rPr lang="pt-BR" dirty="0"/>
              <a:t>em relação ao total de eleitores.</a:t>
            </a:r>
          </a:p>
        </p:txBody>
      </p:sp>
    </p:spTree>
    <p:extLst>
      <p:ext uri="{BB962C8B-B14F-4D97-AF65-F5344CB8AC3E}">
        <p14:creationId xmlns:p14="http://schemas.microsoft.com/office/powerpoint/2010/main" val="48236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11CBDC6-D48F-488C-8507-A33D5722A9CA}"/>
              </a:ext>
            </a:extLst>
          </p:cNvPr>
          <p:cNvSpPr txBox="1"/>
          <p:nvPr/>
        </p:nvSpPr>
        <p:spPr>
          <a:xfrm>
            <a:off x="189698" y="0"/>
            <a:ext cx="11812604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4000" b="1" dirty="0"/>
              <a:t>6</a:t>
            </a:r>
            <a:r>
              <a:rPr lang="pt-BR" sz="4000" dirty="0"/>
              <a:t>. Escreva um algoritmo para ler o salário mensal atual de um funcionário e o percentual de reajuste. Calcular e escrever o valor do novo salário.</a:t>
            </a:r>
          </a:p>
          <a:p>
            <a:pPr algn="just"/>
            <a:endParaRPr lang="pt-BR" sz="4000" dirty="0"/>
          </a:p>
          <a:p>
            <a:pPr algn="just"/>
            <a:r>
              <a:rPr lang="pt-BR" sz="4000" b="1" dirty="0"/>
              <a:t>7</a:t>
            </a:r>
            <a:r>
              <a:rPr lang="pt-BR" sz="4000" dirty="0"/>
              <a:t>. O custo de um carro novo ao consumidor é a soma do custo de fábrica com a porcentagem do distribuidor e dos impostos (aplicados ao custo de fábrica). Supondo que o percentual do distribuidor seja de 28% e os impostos de 45%, escrever um algoritmo para ler o custo de fábrica de um carro, calcular e escrever o custo final ao consumidor.</a:t>
            </a:r>
          </a:p>
        </p:txBody>
      </p:sp>
    </p:spTree>
    <p:extLst>
      <p:ext uri="{BB962C8B-B14F-4D97-AF65-F5344CB8AC3E}">
        <p14:creationId xmlns:p14="http://schemas.microsoft.com/office/powerpoint/2010/main" val="385451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E34283A-9380-46CA-9014-763E641C216D}"/>
              </a:ext>
            </a:extLst>
          </p:cNvPr>
          <p:cNvSpPr txBox="1"/>
          <p:nvPr/>
        </p:nvSpPr>
        <p:spPr>
          <a:xfrm>
            <a:off x="238225" y="201933"/>
            <a:ext cx="1163935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/>
              <a:t>8</a:t>
            </a:r>
            <a:r>
              <a:rPr lang="pt-BR" sz="3300" dirty="0"/>
              <a:t>. Faça um algoritmo que leia três notas de um aluno, calcule e escreva a média final deste aluno.</a:t>
            </a:r>
          </a:p>
          <a:p>
            <a:pPr algn="just"/>
            <a:endParaRPr lang="pt-BR" sz="3300" dirty="0"/>
          </a:p>
          <a:p>
            <a:pPr algn="just"/>
            <a:r>
              <a:rPr lang="pt-BR" sz="3300" b="1" dirty="0"/>
              <a:t>9</a:t>
            </a:r>
            <a:r>
              <a:rPr lang="pt-BR" sz="3300" dirty="0"/>
              <a:t>. As maçãs custam R$ 1,30 cada se forem compradas menos de uma dúzia, e R$ 1,00 se forem compradas pelo menos 12. Escreva um programa que leia o número de maçãs compradas, calcule e escreva o custo total da compra. </a:t>
            </a:r>
          </a:p>
          <a:p>
            <a:pPr algn="just"/>
            <a:endParaRPr lang="pt-BR" sz="3300" dirty="0"/>
          </a:p>
          <a:p>
            <a:pPr algn="just"/>
            <a:r>
              <a:rPr lang="pt-BR" sz="3300" b="1" dirty="0"/>
              <a:t>10</a:t>
            </a:r>
            <a:r>
              <a:rPr lang="pt-BR" sz="3300" dirty="0"/>
              <a:t>. Ler o salário fixo e o valor das vendas efetuadas pelo vendedor de uma empresa. Sabendo-se que ele recebe uma comissão de 3% sobre o total das vendas até R$ 1.500,00 mais 5% sobre o que ultrapassar este valor, calcular e escrever o seu salário total.</a:t>
            </a:r>
          </a:p>
        </p:txBody>
      </p:sp>
    </p:spTree>
    <p:extLst>
      <p:ext uri="{BB962C8B-B14F-4D97-AF65-F5344CB8AC3E}">
        <p14:creationId xmlns:p14="http://schemas.microsoft.com/office/powerpoint/2010/main" val="351678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1BCEFA2-EF97-4609-8A1F-1BB00FB05DF1}"/>
              </a:ext>
            </a:extLst>
          </p:cNvPr>
          <p:cNvSpPr txBox="1"/>
          <p:nvPr/>
        </p:nvSpPr>
        <p:spPr>
          <a:xfrm>
            <a:off x="238225" y="201933"/>
            <a:ext cx="1163935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/>
              <a:t>11. </a:t>
            </a:r>
            <a:r>
              <a:rPr lang="pt-BR" sz="3600" dirty="0"/>
              <a:t>Faça um algoritmo para ler: número da conta do cliente, saldo, débito e crédito. Após, calcular e escrever o saldo atual (saldo atual = saldo - débito + crédito). Também testar se saldo atual for maior ou igual a zero escrever a mensagem 'Saldo Positivo', senão escrever a mensagem 'Saldo Negativo’.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b="1" dirty="0"/>
              <a:t>12</a:t>
            </a:r>
            <a:r>
              <a:rPr lang="pt-BR" sz="3600" dirty="0"/>
              <a:t>. Ler um valor inteiro (aceitar somente valores entre 1 e 10) e escrever a tabuada de 1 a 10 do valor lido.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b="1" dirty="0"/>
              <a:t>13</a:t>
            </a:r>
            <a:r>
              <a:rPr lang="pt-BR" sz="3300" dirty="0"/>
              <a:t>. </a:t>
            </a:r>
            <a:r>
              <a:rPr lang="pt-BR" sz="3600" dirty="0"/>
              <a:t>Ler um valor N e imprimir todos os valores inteiros entre 1 (inclusive) e N (inclusive). Considere que o N será sempre maior que ZERO.</a:t>
            </a:r>
            <a:endParaRPr lang="pt-BR" sz="3300" dirty="0"/>
          </a:p>
        </p:txBody>
      </p:sp>
    </p:spTree>
    <p:extLst>
      <p:ext uri="{BB962C8B-B14F-4D97-AF65-F5344CB8AC3E}">
        <p14:creationId xmlns:p14="http://schemas.microsoft.com/office/powerpoint/2010/main" val="169523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351464D-101D-4CAE-AF47-C4EB1470CA50}"/>
              </a:ext>
            </a:extLst>
          </p:cNvPr>
          <p:cNvSpPr txBox="1"/>
          <p:nvPr/>
        </p:nvSpPr>
        <p:spPr>
          <a:xfrm>
            <a:off x="213760" y="612844"/>
            <a:ext cx="1176447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/>
              <a:t>14</a:t>
            </a:r>
            <a:r>
              <a:rPr lang="pt-BR" sz="3600" dirty="0"/>
              <a:t>. Ler 10 valores e escrever quantos desses valores lidos são NEGATIVOS.</a:t>
            </a:r>
          </a:p>
          <a:p>
            <a:endParaRPr lang="pt-BR" sz="3600" dirty="0"/>
          </a:p>
          <a:p>
            <a:pPr algn="just"/>
            <a:r>
              <a:rPr lang="pt-BR" sz="3600" b="1" dirty="0"/>
              <a:t>15. </a:t>
            </a:r>
            <a:r>
              <a:rPr lang="pt-BR" sz="3600" dirty="0"/>
              <a:t>Escreva um algoritmo para ler 10 números. Todos os números lidos com valor inferior a 40 devem ser somados. Escreva o valor final da soma efetuada.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b="1" dirty="0"/>
              <a:t>16</a:t>
            </a:r>
            <a:r>
              <a:rPr lang="pt-BR" sz="3600" dirty="0"/>
              <a:t>. Faça um algoritmo que calcule e escreva a média aritmética dos números inteiros entre 15 (inclusive) e 100 (inclusive).</a:t>
            </a:r>
          </a:p>
        </p:txBody>
      </p:sp>
    </p:spTree>
    <p:extLst>
      <p:ext uri="{BB962C8B-B14F-4D97-AF65-F5344CB8AC3E}">
        <p14:creationId xmlns:p14="http://schemas.microsoft.com/office/powerpoint/2010/main" val="303531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0AA37E1-7221-48F3-AC3D-36EC2EA29643}"/>
              </a:ext>
            </a:extLst>
          </p:cNvPr>
          <p:cNvSpPr txBox="1"/>
          <p:nvPr/>
        </p:nvSpPr>
        <p:spPr>
          <a:xfrm>
            <a:off x="218975" y="165045"/>
            <a:ext cx="1176447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dirty="0"/>
              <a:t>18. Faça um algoritmo para ler uma quantidade e a seguir ler esta quantidade de números. Depois de ler todos os números o algoritmo deve apresentar na tela o maior dos números lidos e a média dos números lidos.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19. Escreva um algoritmo que permita a leitura das notas de uma turma de 20 alunos. Calcular a média da turma e contar quantos alunos obtiveram nota acima desta média calculada. Escrever a média da turma e o resultado da contagem.</a:t>
            </a:r>
          </a:p>
        </p:txBody>
      </p:sp>
    </p:spTree>
    <p:extLst>
      <p:ext uri="{BB962C8B-B14F-4D97-AF65-F5344CB8AC3E}">
        <p14:creationId xmlns:p14="http://schemas.microsoft.com/office/powerpoint/2010/main" val="18560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024CA-70D1-432B-A5D8-FD0EFB6D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87" y="2578934"/>
            <a:ext cx="10515600" cy="1325563"/>
          </a:xfrm>
        </p:spPr>
        <p:txBody>
          <a:bodyPr>
            <a:noAutofit/>
          </a:bodyPr>
          <a:lstStyle/>
          <a:p>
            <a:r>
              <a:rPr lang="pt-BR" sz="3300" b="1" dirty="0">
                <a:latin typeface="+mn-lt"/>
              </a:rPr>
              <a:t>20</a:t>
            </a:r>
            <a:r>
              <a:rPr lang="pt-BR" sz="3300" dirty="0">
                <a:latin typeface="+mn-lt"/>
              </a:rPr>
              <a:t>. A prefeitura de uma cidade deseja fazer uma pesquisa entre seus habitantes. Faça um algoritmos para coletar dados sobre o salário e número de filhos de cada habitante e após as leituras, escrever: </a:t>
            </a:r>
            <a:br>
              <a:rPr lang="pt-BR" sz="3300" dirty="0">
                <a:latin typeface="+mn-lt"/>
              </a:rPr>
            </a:br>
            <a:br>
              <a:rPr lang="pt-BR" sz="3300" dirty="0">
                <a:latin typeface="+mn-lt"/>
              </a:rPr>
            </a:br>
            <a:r>
              <a:rPr lang="pt-BR" sz="3300" dirty="0">
                <a:latin typeface="+mn-lt"/>
              </a:rPr>
              <a:t>a) Média de salário da população </a:t>
            </a:r>
            <a:br>
              <a:rPr lang="pt-BR" sz="3300" dirty="0">
                <a:latin typeface="+mn-lt"/>
              </a:rPr>
            </a:br>
            <a:r>
              <a:rPr lang="pt-BR" sz="3300" dirty="0">
                <a:latin typeface="+mn-lt"/>
              </a:rPr>
              <a:t>b) Média do número de filhos </a:t>
            </a:r>
            <a:br>
              <a:rPr lang="pt-BR" sz="3300" dirty="0">
                <a:latin typeface="+mn-lt"/>
              </a:rPr>
            </a:br>
            <a:r>
              <a:rPr lang="pt-BR" sz="3300" dirty="0">
                <a:latin typeface="+mn-lt"/>
              </a:rPr>
              <a:t>c) Maior salário dos habitantes </a:t>
            </a:r>
            <a:br>
              <a:rPr lang="pt-BR" sz="3300" dirty="0">
                <a:latin typeface="+mn-lt"/>
              </a:rPr>
            </a:br>
            <a:r>
              <a:rPr lang="pt-BR" sz="3300" dirty="0">
                <a:latin typeface="+mn-lt"/>
              </a:rPr>
              <a:t>d) Percentual de pessoas com salário menor que R$ 150,00 </a:t>
            </a:r>
            <a:br>
              <a:rPr lang="pt-BR" sz="3300" dirty="0">
                <a:latin typeface="+mn-lt"/>
              </a:rPr>
            </a:br>
            <a:br>
              <a:rPr lang="pt-BR" sz="3300" dirty="0">
                <a:latin typeface="+mn-lt"/>
              </a:rPr>
            </a:br>
            <a:r>
              <a:rPr lang="pt-BR" sz="3300" dirty="0">
                <a:latin typeface="+mn-lt"/>
              </a:rPr>
              <a:t>Obs.: O final da leituras dos dados se dará com a entrada de um “salário negativo”</a:t>
            </a:r>
          </a:p>
        </p:txBody>
      </p:sp>
    </p:spTree>
    <p:extLst>
      <p:ext uri="{BB962C8B-B14F-4D97-AF65-F5344CB8AC3E}">
        <p14:creationId xmlns:p14="http://schemas.microsoft.com/office/powerpoint/2010/main" val="1229261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D8235F88FF824A9BA8DE9577DF1D09" ma:contentTypeVersion="5" ma:contentTypeDescription="Crie um novo documento." ma:contentTypeScope="" ma:versionID="b71823d201efde82d0beffbaf7acb0fe">
  <xsd:schema xmlns:xsd="http://www.w3.org/2001/XMLSchema" xmlns:xs="http://www.w3.org/2001/XMLSchema" xmlns:p="http://schemas.microsoft.com/office/2006/metadata/properties" xmlns:ns2="625e5c8f-31d2-441a-896e-f18df8c09bfd" targetNamespace="http://schemas.microsoft.com/office/2006/metadata/properties" ma:root="true" ma:fieldsID="a217f4022268c06cf32fa9ed88393d4f" ns2:_="">
    <xsd:import namespace="625e5c8f-31d2-441a-896e-f18df8c09b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5e5c8f-31d2-441a-896e-f18df8c09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0916C8-DE1D-4F05-93AC-03096CE0934E}"/>
</file>

<file path=customXml/itemProps2.xml><?xml version="1.0" encoding="utf-8"?>
<ds:datastoreItem xmlns:ds="http://schemas.openxmlformats.org/officeDocument/2006/customXml" ds:itemID="{B7F75D5E-D340-4E16-A2CC-41234DAC20BA}"/>
</file>

<file path=customXml/itemProps3.xml><?xml version="1.0" encoding="utf-8"?>
<ds:datastoreItem xmlns:ds="http://schemas.openxmlformats.org/officeDocument/2006/customXml" ds:itemID="{B6234910-9A66-4B6A-BB99-32BABFF60344}"/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1156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20. A prefeitura de uma cidade deseja fazer uma pesquisa entre seus habitantes. Faça um algoritmos para coletar dados sobre o salário e número de filhos de cada habitante e após as leituras, escrever:   a) Média de salário da população  b) Média do número de filhos  c) Maior salário dos habitantes  d) Percentual de pessoas com salário menor que R$ 150,00   Obs.: O final da leituras dos dados se dará com a entrada de um “salário negativo”</vt:lpstr>
      <vt:lpstr>21. Faça um algoritmo para calcular a área de uma circunferência, considerando a fórmula ÁREA = π * RAIO² . Utilize as variáveis AREA e RAIO, a constante π (pi = 3,14159) e os operadores aritméticos de multiplicação. </vt:lpstr>
      <vt:lpstr>22. Faça um algoritmo que: a) Obtenha o valor para a variável HT (horas trabalhadas no mês); b) Obtenha o valor para a variável VH (valor hora trabalhada): c) Obtenha o valor para a variável PD (percentual de desconto); d) Calcule o salário bruto =&gt; SB = HT * VH; e) Calcule o total de desconto =&gt; TD = (PD/100)*SB; f) Calcule o salário líquido =&gt; SL = SB – TD; g) Apresente os valores de: Horas trabalhadas, Salário Bruto, Desconto, Salário Liquido.</vt:lpstr>
      <vt:lpstr>23. Faça um algoritmo que leia uma temperatura em graus Celsius e apresente-a convertida em graus Fahrenheit. A fórmula de conversão é: F = (9 * C + 160) / 5, na qual F é a temperatura em Fahrenheit e C é a temperatura em Celsius;</vt:lpstr>
      <vt:lpstr>24. Faça um algoritmo que calcule e apresente o valor do volume de uma lata de óleo, utilizando a fórmula VOLUME = 3,14159 * RAIO2 * ALTURA. </vt:lpstr>
      <vt:lpstr>25. Faça um algoritmo que calcule a quantidade de litros de combustível gasta em uma viagem, utilizando um automóvel que faz 12Km por litro. Para obter o cálculo, o usuário deve fornecer o tempo gasto na viagem e a velocidade média durante ela. Desta forma, será possível obter a distância percorrida com a fórmula DISTANCIA = TEMPO * VELOCIDADE. Tendo o valor da distância, basta calcular a quantidade de litros de combustível utilizada na viagem com a fórmula: LITROS_USADOS = DISTANCIA / 12. O programa deve apresentar os valores da velocidade média, tempo gasto na viagem, a distância percorrida e a quantidade de litros utilizada na viagem.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21. Faça um algoritmo para calcular a área de uma circunferência, considerando a fórmula ÁREA = π * RAIO2 . Utilize as variáveis AREA e RAIO, a constante π (pi = 3,14159) e os operadores aritméticos de multiplicação. </dc:title>
  <dc:creator>Allan Sobral da Silva</dc:creator>
  <cp:lastModifiedBy>ALLAN SOBRAL DA SILVA</cp:lastModifiedBy>
  <cp:revision>8</cp:revision>
  <dcterms:created xsi:type="dcterms:W3CDTF">2022-10-16T23:38:32Z</dcterms:created>
  <dcterms:modified xsi:type="dcterms:W3CDTF">2022-10-19T21:48:31Z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0x01010035D8235F88FF824A9BA8DE9577DF1D09</vt:lpwstr>
  </property>
</Properties>
</file>