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WEB3SYS: </a:t>
            </a:r>
            <a:r>
              <a:rPr lang="fr-BE" dirty="0" smtClean="0"/>
              <a:t>Tiketing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Création d’un ticket</a:t>
            </a:r>
          </a:p>
          <a:p>
            <a:r>
              <a:rPr lang="fr-BE" dirty="0" smtClean="0"/>
              <a:t>Locataire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7171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3" descr="Ticket System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ousePointer"/>
          <p:cNvSpPr/>
          <p:nvPr>
            <p:custDataLst>
              <p:custData r:id="rId1"/>
            </p:custDataLst>
          </p:nvPr>
        </p:nvSpPr>
        <p:spPr>
          <a:xfrm rot="20359169">
            <a:off x="4064117" y="286726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2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Ticket System - Create Ticket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4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icket System - Create Ticket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MousePointer"/>
          <p:cNvSpPr/>
          <p:nvPr>
            <p:custDataLst>
              <p:custData r:id="rId1"/>
            </p:custDataLst>
          </p:nvPr>
        </p:nvSpPr>
        <p:spPr>
          <a:xfrm rot="20359169">
            <a:off x="2866111" y="59562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6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icket System - View Ticket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9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E8BA4C09-CBC9-4B10-BC8F-4072CE39271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FB696A9-1940-4C56-AE24-27413BC1CB0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A555F79-60CA-495A-9D00-1A8B869F83F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52</TotalTime>
  <Words>7</Words>
  <Application>Microsoft Office PowerPoint</Application>
  <PresentationFormat>Grand écran</PresentationFormat>
  <Paragraphs>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Parallaxe</vt:lpstr>
      <vt:lpstr>WEB3SYS: Tiketing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Web3sys : Tiketing</dc:title>
  <dc:creator>Lionel Desaedeleer</dc:creator>
  <cp:lastModifiedBy>Lionel Desaedeleer</cp:lastModifiedBy>
  <cp:revision>18</cp:revision>
  <dcterms:created xsi:type="dcterms:W3CDTF">2014-02-22T12:41:06Z</dcterms:created>
  <dcterms:modified xsi:type="dcterms:W3CDTF">2014-02-22T13:33:51Z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