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WEB3SYS:Ticketing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Création d’un ticket </a:t>
            </a:r>
          </a:p>
          <a:p>
            <a:r>
              <a:rPr lang="fr-BE" dirty="0" smtClean="0"/>
              <a:t>Utilisateur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9489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Ticket Syste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ousePointer"/>
          <p:cNvSpPr/>
          <p:nvPr/>
        </p:nvSpPr>
        <p:spPr>
          <a:xfrm rot="20359169">
            <a:off x="4150485" y="293445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8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Ticket System - Admin Locataire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ousePointer"/>
          <p:cNvSpPr/>
          <p:nvPr>
            <p:custDataLst>
              <p:custData r:id="rId1"/>
            </p:custDataLst>
          </p:nvPr>
        </p:nvSpPr>
        <p:spPr>
          <a:xfrm rot="20359169">
            <a:off x="7708930" y="458476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5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icket System - View Locataire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ousePointer"/>
          <p:cNvSpPr/>
          <p:nvPr>
            <p:custDataLst>
              <p:custData r:id="rId1"/>
            </p:custDataLst>
          </p:nvPr>
        </p:nvSpPr>
        <p:spPr>
          <a:xfrm rot="20359169">
            <a:off x="8760327" y="3447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4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icket System - Create Ticket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icket System - Create Ticket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ousePointer"/>
          <p:cNvSpPr/>
          <p:nvPr>
            <p:custDataLst>
              <p:custData r:id="rId1"/>
            </p:custDataLst>
          </p:nvPr>
        </p:nvSpPr>
        <p:spPr>
          <a:xfrm rot="20359169">
            <a:off x="2877223" y="63388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icket System - View Ticket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709F095D-5B54-4E39-B334-E2A51AAB71E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E611AE-40B0-47AC-B12F-A874969B437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12700D2-49EC-4058-8576-C94CB835DB2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15</TotalTime>
  <Words>5</Words>
  <Application>Microsoft Office PowerPoint</Application>
  <PresentationFormat>Grand écran</PresentationFormat>
  <Paragraphs>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Parallaxe</vt:lpstr>
      <vt:lpstr>WEB3SYS:Ticketing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WEB3SYS:Ticketing</dc:title>
  <dc:creator>Lionel Desaedeleer</dc:creator>
  <cp:lastModifiedBy>Lionel Desaedeleer</cp:lastModifiedBy>
  <cp:revision>18</cp:revision>
  <dcterms:created xsi:type="dcterms:W3CDTF">2014-02-22T13:08:13Z</dcterms:created>
  <dcterms:modified xsi:type="dcterms:W3CDTF">2014-02-22T13:23:37Z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