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62" r:id="rId5"/>
    <p:sldId id="26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196752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방법</a:t>
            </a:r>
            <a:endParaRPr lang="en-US" altLang="ko-KR" dirty="0" smtClean="0"/>
          </a:p>
          <a:p>
            <a:r>
              <a:rPr lang="en-US" altLang="ko-KR" dirty="0" smtClean="0"/>
              <a:t>1.window =&gt;</a:t>
            </a:r>
            <a:r>
              <a:rPr lang="ko-KR" altLang="en-US" dirty="0" smtClean="0"/>
              <a:t>프로그램 추가변경</a:t>
            </a:r>
            <a:r>
              <a:rPr lang="en-US" altLang="ko-KR" dirty="0" smtClean="0"/>
              <a:t>=&gt;windows explore 9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브라우저 개발도구</a:t>
            </a:r>
            <a:r>
              <a:rPr lang="en-US" altLang="ko-KR" dirty="0" smtClean="0"/>
              <a:t>=&gt;IE 7 </a:t>
            </a:r>
            <a:r>
              <a:rPr lang="ko-KR" altLang="en-US" dirty="0" smtClean="0"/>
              <a:t>탭으로 변경해서 테스트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04664"/>
            <a:ext cx="6334993" cy="4666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4499992" y="548680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8728550" cy="5145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292080" y="4437112"/>
            <a:ext cx="3851920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699792" y="4869160"/>
            <a:ext cx="2232248" cy="648072"/>
          </a:xfrm>
          <a:prstGeom prst="wedgeRoundRectCallout">
            <a:avLst>
              <a:gd name="adj1" fmla="val 65193"/>
              <a:gd name="adj2" fmla="val -1067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상세버튼 클릭하면 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페이징</a:t>
            </a:r>
            <a:r>
              <a:rPr lang="ko-KR" altLang="en-US" sz="1000" dirty="0" smtClean="0"/>
              <a:t> 상자 위치가 이상하게 변함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0"/>
            <a:ext cx="700087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755577" y="1196752"/>
            <a:ext cx="7056784" cy="1560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-2044759" y="2276872"/>
            <a:ext cx="4089517" cy="1080120"/>
          </a:xfrm>
          <a:prstGeom prst="wedgeRoundRectCallout">
            <a:avLst>
              <a:gd name="adj1" fmla="val 24307"/>
              <a:gd name="adj2" fmla="val -1108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모바일</a:t>
            </a:r>
            <a:r>
              <a:rPr lang="ko-KR" altLang="en-US" sz="1000" dirty="0" smtClean="0"/>
              <a:t> 화면 변환 버튼 제거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187624" y="4941168"/>
            <a:ext cx="2376264" cy="4080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87624" y="4653136"/>
            <a:ext cx="2600673" cy="2724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-1908720" y="4293096"/>
            <a:ext cx="2433333" cy="1008112"/>
          </a:xfrm>
          <a:prstGeom prst="wedgeRoundRectCallout">
            <a:avLst>
              <a:gd name="adj1" fmla="val 77632"/>
              <a:gd name="adj2" fmla="val 109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IP</a:t>
            </a:r>
            <a:r>
              <a:rPr lang="ko-KR" altLang="en-US" sz="1000" dirty="0" smtClean="0"/>
              <a:t>입력상자가 위로 가도록 수정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20688"/>
            <a:ext cx="8577933" cy="571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사각형 설명선 7"/>
          <p:cNvSpPr/>
          <p:nvPr/>
        </p:nvSpPr>
        <p:spPr>
          <a:xfrm>
            <a:off x="-2044759" y="3501008"/>
            <a:ext cx="4089517" cy="1080120"/>
          </a:xfrm>
          <a:prstGeom prst="wedgeRoundRectCallout">
            <a:avLst>
              <a:gd name="adj1" fmla="val 77331"/>
              <a:gd name="adj2" fmla="val -1035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 추가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변경시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사번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공백 체크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에러 메시지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사번을</a:t>
            </a:r>
            <a:r>
              <a:rPr lang="ko-KR" altLang="en-US" sz="1000" dirty="0" smtClean="0"/>
              <a:t> 올바르게 입력 후 다시 시도하여 </a:t>
            </a:r>
            <a:r>
              <a:rPr lang="ko-KR" altLang="en-US" sz="1000" dirty="0" err="1" smtClean="0"/>
              <a:t>주십시요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이름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공백 체크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에러메세지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이름을 올바르게 입력 후 다시 시도하여 </a:t>
            </a:r>
            <a:r>
              <a:rPr lang="ko-KR" altLang="en-US" sz="1000" dirty="0" err="1" smtClean="0"/>
              <a:t>주십시요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사용자 </a:t>
            </a:r>
            <a:r>
              <a:rPr lang="en-US" altLang="ko-KR" sz="1000" dirty="0" smtClean="0"/>
              <a:t>IP: </a:t>
            </a:r>
            <a:r>
              <a:rPr lang="ko-KR" altLang="en-US" sz="1000" dirty="0" smtClean="0"/>
              <a:t>공백체크</a:t>
            </a:r>
            <a:r>
              <a:rPr lang="en-US" altLang="ko-KR" sz="1000" dirty="0" smtClean="0"/>
              <a:t>,  </a:t>
            </a:r>
            <a:r>
              <a:rPr lang="ko-KR" altLang="en-US" sz="1000" dirty="0" smtClean="0"/>
              <a:t>숫자</a:t>
            </a:r>
            <a:r>
              <a:rPr lang="en-US" altLang="ko-KR" sz="1000" dirty="0" smtClean="0"/>
              <a:t>, ‘,’ </a:t>
            </a:r>
            <a:r>
              <a:rPr lang="ko-KR" altLang="en-US" sz="1000" dirty="0" smtClean="0"/>
              <a:t>로 </a:t>
            </a:r>
            <a:r>
              <a:rPr lang="ko-KR" altLang="en-US" sz="1000" dirty="0" err="1" smtClean="0"/>
              <a:t>이루어졌는</a:t>
            </a:r>
            <a:r>
              <a:rPr lang="ko-KR" altLang="en-US" sz="1000" dirty="0" smtClean="0"/>
              <a:t> 체크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에러메세지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사용자 </a:t>
            </a:r>
            <a:r>
              <a:rPr lang="en-US" altLang="ko-KR" sz="1000" dirty="0" smtClean="0"/>
              <a:t>IP</a:t>
            </a:r>
            <a:r>
              <a:rPr lang="ko-KR" altLang="en-US" sz="1000" dirty="0" smtClean="0"/>
              <a:t>를 올바르게 입력 후 다시 시도하여 </a:t>
            </a:r>
            <a:r>
              <a:rPr lang="ko-KR" altLang="en-US" sz="1000" dirty="0" err="1" smtClean="0"/>
              <a:t>주십시요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987824" y="2780928"/>
            <a:ext cx="2592288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94</Words>
  <Application>Microsoft Office PowerPoint</Application>
  <PresentationFormat>화면 슬라이드 쇼(4:3)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Registered User</cp:lastModifiedBy>
  <cp:revision>14</cp:revision>
  <dcterms:created xsi:type="dcterms:W3CDTF">2006-10-05T04:04:58Z</dcterms:created>
  <dcterms:modified xsi:type="dcterms:W3CDTF">2015-03-19T13:27:41Z</dcterms:modified>
</cp:coreProperties>
</file>