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D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83" autoAdjust="0"/>
    <p:restoredTop sz="94660"/>
  </p:normalViewPr>
  <p:slideViewPr>
    <p:cSldViewPr snapToGrid="0">
      <p:cViewPr>
        <p:scale>
          <a:sx n="100" d="100"/>
          <a:sy n="100" d="100"/>
        </p:scale>
        <p:origin x="-1032" y="154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9AAC-9071-43ED-8F46-95CD8F5812B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74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9AAC-9071-43ED-8F46-95CD8F5812B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9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9AAC-9071-43ED-8F46-95CD8F5812B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67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9AAC-9071-43ED-8F46-95CD8F5812B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9AAC-9071-43ED-8F46-95CD8F5812B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05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9AAC-9071-43ED-8F46-95CD8F5812B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90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9AAC-9071-43ED-8F46-95CD8F5812B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37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9AAC-9071-43ED-8F46-95CD8F5812B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87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9AAC-9071-43ED-8F46-95CD8F5812B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3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9AAC-9071-43ED-8F46-95CD8F5812B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97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9AAC-9071-43ED-8F46-95CD8F5812B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92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D9AAC-9071-43ED-8F46-95CD8F5812B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36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89639" y="576264"/>
            <a:ext cx="2892095" cy="4312260"/>
            <a:chOff x="489639" y="576264"/>
            <a:chExt cx="2892095" cy="4312260"/>
          </a:xfrm>
        </p:grpSpPr>
        <p:sp>
          <p:nvSpPr>
            <p:cNvPr id="80" name="Rectangle 79"/>
            <p:cNvSpPr/>
            <p:nvPr/>
          </p:nvSpPr>
          <p:spPr>
            <a:xfrm>
              <a:off x="631086" y="576264"/>
              <a:ext cx="2717307" cy="43122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1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31087" y="954118"/>
              <a:ext cx="2717306" cy="531784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1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07783" y="1897784"/>
              <a:ext cx="2550007" cy="259082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1"/>
            </a:p>
          </p:txBody>
        </p: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639" y="1055802"/>
              <a:ext cx="917248" cy="310526"/>
            </a:xfrm>
            <a:prstGeom prst="rect">
              <a:avLst/>
            </a:prstGeom>
          </p:spPr>
        </p:pic>
        <p:grpSp>
          <p:nvGrpSpPr>
            <p:cNvPr id="81" name="Group 80"/>
            <p:cNvGrpSpPr/>
            <p:nvPr/>
          </p:nvGrpSpPr>
          <p:grpSpPr>
            <a:xfrm>
              <a:off x="813744" y="2255969"/>
              <a:ext cx="2314765" cy="408244"/>
              <a:chOff x="4399419" y="1039327"/>
              <a:chExt cx="7409997" cy="928066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4399419" y="1435968"/>
                <a:ext cx="1799999" cy="35999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1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399419" y="1082286"/>
                <a:ext cx="1799999" cy="35999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1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919644" y="1399324"/>
                <a:ext cx="940093" cy="560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1" b="1" dirty="0">
                    <a:solidFill>
                      <a:schemeClr val="bg1"/>
                    </a:solidFill>
                  </a:rPr>
                  <a:t>J6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4923665" y="1039327"/>
                <a:ext cx="940093" cy="560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1" b="1" dirty="0">
                    <a:solidFill>
                      <a:schemeClr val="bg1"/>
                    </a:solidFill>
                  </a:rPr>
                  <a:t>J2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9418" y="1435968"/>
                <a:ext cx="1799999" cy="35999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1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199418" y="1082286"/>
                <a:ext cx="1799999" cy="35999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1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719646" y="1399324"/>
                <a:ext cx="940093" cy="560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1" b="1" dirty="0">
                    <a:solidFill>
                      <a:schemeClr val="bg1"/>
                    </a:solidFill>
                  </a:rPr>
                  <a:t>J7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6723667" y="1039327"/>
                <a:ext cx="940093" cy="560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1" b="1" dirty="0">
                    <a:solidFill>
                      <a:schemeClr val="bg1"/>
                    </a:solidFill>
                  </a:rPr>
                  <a:t>J3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8209418" y="1437668"/>
                <a:ext cx="1799999" cy="35999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1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8209418" y="1076660"/>
                <a:ext cx="1799999" cy="35999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1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8729637" y="1407365"/>
                <a:ext cx="940093" cy="560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1" b="1" dirty="0">
                    <a:solidFill>
                      <a:schemeClr val="bg1"/>
                    </a:solidFill>
                  </a:rPr>
                  <a:t>J8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8733664" y="1047368"/>
                <a:ext cx="940093" cy="560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1" b="1" dirty="0">
                    <a:solidFill>
                      <a:schemeClr val="bg1"/>
                    </a:solidFill>
                  </a:rPr>
                  <a:t>J4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0009417" y="1437668"/>
                <a:ext cx="1799999" cy="35999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1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0009417" y="1076691"/>
                <a:ext cx="1799999" cy="35999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1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0529636" y="1407365"/>
                <a:ext cx="940093" cy="560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1" b="1" dirty="0">
                    <a:solidFill>
                      <a:schemeClr val="bg1"/>
                    </a:solidFill>
                  </a:rPr>
                  <a:t>J9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0533663" y="1047368"/>
                <a:ext cx="940093" cy="560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1" b="1" dirty="0">
                    <a:solidFill>
                      <a:schemeClr val="bg1"/>
                    </a:solidFill>
                  </a:rPr>
                  <a:t>J5</a:t>
                </a:r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737504" y="1905601"/>
              <a:ext cx="2504470" cy="26776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4" indent="-342904">
                <a:buAutoNum type="arabicPeriod"/>
              </a:pPr>
              <a:r>
                <a:rPr lang="en-GB" sz="1200" dirty="0">
                  <a:solidFill>
                    <a:schemeClr val="bg1"/>
                  </a:solidFill>
                </a:rPr>
                <a:t>Plug in J1-9 of </a:t>
              </a:r>
              <a:r>
                <a:rPr lang="en-GB" sz="1200" dirty="0" smtClean="0">
                  <a:solidFill>
                    <a:schemeClr val="bg1"/>
                  </a:solidFill>
                </a:rPr>
                <a:t>MVP:</a:t>
              </a:r>
              <a:endParaRPr lang="en-GB" sz="1200" dirty="0">
                <a:solidFill>
                  <a:schemeClr val="bg1"/>
                </a:solidFill>
              </a:endParaRPr>
            </a:p>
            <a:p>
              <a:pPr marL="342904" indent="-342904">
                <a:buAutoNum type="arabicPeriod"/>
              </a:pPr>
              <a:endParaRPr lang="en-GB" sz="1200" dirty="0">
                <a:solidFill>
                  <a:schemeClr val="bg1"/>
                </a:solidFill>
              </a:endParaRPr>
            </a:p>
            <a:p>
              <a:pPr marL="342904" indent="-342904">
                <a:buAutoNum type="arabicPeriod"/>
              </a:pPr>
              <a:endParaRPr lang="en-GB" sz="1200" dirty="0">
                <a:solidFill>
                  <a:schemeClr val="bg1"/>
                </a:solidFill>
              </a:endParaRPr>
            </a:p>
            <a:p>
              <a:pPr marL="342904" indent="-342904">
                <a:buAutoNum type="arabicPeriod"/>
              </a:pPr>
              <a:endParaRPr lang="en-GB" sz="1200" dirty="0">
                <a:solidFill>
                  <a:schemeClr val="bg1"/>
                </a:solidFill>
              </a:endParaRPr>
            </a:p>
            <a:p>
              <a:pPr marL="342904" indent="-342904">
                <a:buAutoNum type="arabicPeriod"/>
              </a:pPr>
              <a:r>
                <a:rPr lang="en-GB" sz="1200" dirty="0">
                  <a:solidFill>
                    <a:schemeClr val="bg1"/>
                  </a:solidFill>
                </a:rPr>
                <a:t>Press the green test button</a:t>
              </a:r>
            </a:p>
            <a:p>
              <a:pPr marL="342904" indent="-342904">
                <a:buAutoNum type="arabicPeriod"/>
              </a:pPr>
              <a:r>
                <a:rPr lang="en-GB" sz="1200" dirty="0">
                  <a:solidFill>
                    <a:schemeClr val="bg1"/>
                  </a:solidFill>
                </a:rPr>
                <a:t>Board jumper configuration and revision will be auto detected</a:t>
              </a:r>
            </a:p>
            <a:p>
              <a:pPr marL="342904" indent="-342904">
                <a:buAutoNum type="arabicPeriod"/>
              </a:pPr>
              <a:r>
                <a:rPr lang="en-GB" sz="1200" dirty="0">
                  <a:solidFill>
                    <a:schemeClr val="bg1"/>
                  </a:solidFill>
                </a:rPr>
                <a:t>LED status RED=FAIL, GREEN=PASS</a:t>
              </a:r>
            </a:p>
            <a:p>
              <a:pPr marL="342904" indent="-342904">
                <a:buAutoNum type="arabicPeriod"/>
              </a:pPr>
              <a:r>
                <a:rPr lang="en-GB" sz="1200" dirty="0">
                  <a:solidFill>
                    <a:schemeClr val="bg1"/>
                  </a:solidFill>
                </a:rPr>
                <a:t>Connect USB connector to </a:t>
              </a:r>
              <a:r>
                <a:rPr lang="en-GB" sz="1200" dirty="0" smtClean="0">
                  <a:solidFill>
                    <a:schemeClr val="bg1"/>
                  </a:solidFill>
                </a:rPr>
                <a:t>terminal </a:t>
              </a:r>
              <a:r>
                <a:rPr lang="en-GB" sz="1200" dirty="0">
                  <a:solidFill>
                    <a:schemeClr val="bg1"/>
                  </a:solidFill>
                </a:rPr>
                <a:t>to get </a:t>
              </a:r>
              <a:r>
                <a:rPr lang="en-GB" sz="1200" dirty="0" smtClean="0">
                  <a:solidFill>
                    <a:schemeClr val="bg1"/>
                  </a:solidFill>
                </a:rPr>
                <a:t>report</a:t>
              </a:r>
              <a:endParaRPr lang="en-GB" sz="1200" dirty="0">
                <a:solidFill>
                  <a:schemeClr val="bg1"/>
                </a:solidFill>
              </a:endParaRPr>
            </a:p>
            <a:p>
              <a:pPr marL="342904" indent="-342904">
                <a:buAutoNum type="arabicPeriod"/>
              </a:pPr>
              <a:r>
                <a:rPr lang="en-GB" sz="1200" dirty="0">
                  <a:solidFill>
                    <a:schemeClr val="bg1"/>
                  </a:solidFill>
                </a:rPr>
                <a:t>Set up </a:t>
              </a:r>
              <a:r>
                <a:rPr lang="en-GB" sz="1200" dirty="0" smtClean="0">
                  <a:solidFill>
                    <a:schemeClr val="bg1"/>
                  </a:solidFill>
                </a:rPr>
                <a:t> as </a:t>
              </a:r>
              <a:r>
                <a:rPr lang="en-GB" sz="1200" dirty="0" smtClean="0">
                  <a:solidFill>
                    <a:schemeClr val="bg1"/>
                  </a:solidFill>
                </a:rPr>
                <a:t>115200 Baud </a:t>
              </a:r>
              <a:r>
                <a:rPr lang="en-GB" sz="1200" dirty="0">
                  <a:solidFill>
                    <a:schemeClr val="bg1"/>
                  </a:solidFill>
                </a:rPr>
                <a:t>8,N,1 </a:t>
              </a:r>
              <a:r>
                <a:rPr lang="en-GB" sz="1200" dirty="0" smtClean="0">
                  <a:solidFill>
                    <a:schemeClr val="bg1"/>
                  </a:solidFill>
                </a:rPr>
                <a:t>/ ANSI emulation / FTDI driver</a:t>
              </a:r>
              <a:endParaRPr lang="en-GB" sz="1200" dirty="0">
                <a:solidFill>
                  <a:schemeClr val="bg1"/>
                </a:solidFill>
              </a:endParaRPr>
            </a:p>
            <a:p>
              <a:pPr marL="342904" indent="-342904">
                <a:buAutoNum type="arabicPeriod"/>
              </a:pP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98120" y="624693"/>
              <a:ext cx="473206" cy="307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1" b="1" dirty="0">
                  <a:solidFill>
                    <a:schemeClr val="bg1"/>
                  </a:solidFill>
                </a:rPr>
                <a:t>24V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025051" y="627161"/>
              <a:ext cx="381836" cy="307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1" b="1" dirty="0">
                  <a:solidFill>
                    <a:schemeClr val="bg1"/>
                  </a:solidFill>
                </a:rPr>
                <a:t>0V</a:t>
              </a:r>
              <a:endParaRPr lang="en-GB" sz="1801" b="1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488257" y="603346"/>
              <a:ext cx="625492" cy="307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1" b="1" dirty="0">
                  <a:solidFill>
                    <a:schemeClr val="bg1"/>
                  </a:solidFill>
                </a:rPr>
                <a:t>MFVP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Isosceles Triangle 101"/>
            <p:cNvSpPr/>
            <p:nvPr/>
          </p:nvSpPr>
          <p:spPr>
            <a:xfrm>
              <a:off x="2317954" y="610319"/>
              <a:ext cx="94095" cy="4893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01">
                <a:solidFill>
                  <a:schemeClr val="bg1"/>
                </a:solidFill>
              </a:endParaRPr>
            </a:p>
          </p:txBody>
        </p:sp>
        <p:sp>
          <p:nvSpPr>
            <p:cNvPr id="103" name="Isosceles Triangle 102"/>
            <p:cNvSpPr/>
            <p:nvPr/>
          </p:nvSpPr>
          <p:spPr>
            <a:xfrm>
              <a:off x="775457" y="615082"/>
              <a:ext cx="94095" cy="4893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01"/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1175936" y="618465"/>
              <a:ext cx="94095" cy="4893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01"/>
            </a:p>
          </p:txBody>
        </p:sp>
        <p:sp>
          <p:nvSpPr>
            <p:cNvPr id="105" name="Isosceles Triangle 104"/>
            <p:cNvSpPr/>
            <p:nvPr/>
          </p:nvSpPr>
          <p:spPr>
            <a:xfrm>
              <a:off x="3117256" y="619930"/>
              <a:ext cx="94095" cy="4893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01">
                <a:solidFill>
                  <a:schemeClr val="bg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0847" y="4533397"/>
              <a:ext cx="479747" cy="307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1" b="1" dirty="0" smtClean="0">
                  <a:solidFill>
                    <a:schemeClr val="bg1"/>
                  </a:solidFill>
                </a:rPr>
                <a:t>Test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7" name="Isosceles Triangle 106"/>
            <p:cNvSpPr/>
            <p:nvPr/>
          </p:nvSpPr>
          <p:spPr>
            <a:xfrm flipV="1">
              <a:off x="880880" y="4784903"/>
              <a:ext cx="94095" cy="4893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01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81399" y="1565457"/>
              <a:ext cx="1069139" cy="307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1" b="1" dirty="0">
                  <a:solidFill>
                    <a:schemeClr val="bg1"/>
                  </a:solidFill>
                </a:rPr>
                <a:t>Instructions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9" name="Isosceles Triangle 108"/>
            <p:cNvSpPr/>
            <p:nvPr/>
          </p:nvSpPr>
          <p:spPr>
            <a:xfrm flipV="1">
              <a:off x="1400493" y="4784903"/>
              <a:ext cx="94095" cy="4893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01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144535" y="4529087"/>
              <a:ext cx="647741" cy="307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1" b="1" dirty="0" smtClean="0">
                  <a:solidFill>
                    <a:schemeClr val="bg1"/>
                  </a:solidFill>
                </a:rPr>
                <a:t>Status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229210" y="1060054"/>
              <a:ext cx="215252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VALVE PACK PCB TESTER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534134" y="835694"/>
            <a:ext cx="2892095" cy="4312260"/>
            <a:chOff x="489639" y="576264"/>
            <a:chExt cx="2892095" cy="4312260"/>
          </a:xfrm>
        </p:grpSpPr>
        <p:sp>
          <p:nvSpPr>
            <p:cNvPr id="39" name="Rectangle 38"/>
            <p:cNvSpPr/>
            <p:nvPr/>
          </p:nvSpPr>
          <p:spPr>
            <a:xfrm>
              <a:off x="631086" y="576264"/>
              <a:ext cx="2717307" cy="43122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1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31087" y="954118"/>
              <a:ext cx="2717306" cy="531784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1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07783" y="1897784"/>
              <a:ext cx="2550007" cy="259082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1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639" y="1055802"/>
              <a:ext cx="917248" cy="310526"/>
            </a:xfrm>
            <a:prstGeom prst="rect">
              <a:avLst/>
            </a:prstGeom>
          </p:spPr>
        </p:pic>
        <p:grpSp>
          <p:nvGrpSpPr>
            <p:cNvPr id="43" name="Group 42"/>
            <p:cNvGrpSpPr/>
            <p:nvPr/>
          </p:nvGrpSpPr>
          <p:grpSpPr>
            <a:xfrm>
              <a:off x="813744" y="2255969"/>
              <a:ext cx="2314765" cy="408244"/>
              <a:chOff x="4399419" y="1039327"/>
              <a:chExt cx="7409997" cy="928066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4399419" y="1435968"/>
                <a:ext cx="1799999" cy="35999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1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399419" y="1082286"/>
                <a:ext cx="1799999" cy="35999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1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919644" y="1399324"/>
                <a:ext cx="940093" cy="560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1" b="1" dirty="0">
                    <a:solidFill>
                      <a:schemeClr val="bg1"/>
                    </a:solidFill>
                  </a:rPr>
                  <a:t>J6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923665" y="1039327"/>
                <a:ext cx="940093" cy="560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1" b="1" dirty="0">
                    <a:solidFill>
                      <a:schemeClr val="bg1"/>
                    </a:solidFill>
                  </a:rPr>
                  <a:t>J2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199418" y="1435968"/>
                <a:ext cx="1799999" cy="35999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1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199418" y="1082286"/>
                <a:ext cx="1799999" cy="35999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1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719646" y="1399324"/>
                <a:ext cx="940093" cy="560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1" b="1" dirty="0">
                    <a:solidFill>
                      <a:schemeClr val="bg1"/>
                    </a:solidFill>
                  </a:rPr>
                  <a:t>J7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723667" y="1039327"/>
                <a:ext cx="940093" cy="560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1" b="1" dirty="0">
                    <a:solidFill>
                      <a:schemeClr val="bg1"/>
                    </a:solidFill>
                  </a:rPr>
                  <a:t>J3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8209418" y="1437668"/>
                <a:ext cx="1799999" cy="35999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1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8209418" y="1076660"/>
                <a:ext cx="1799999" cy="35999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1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729637" y="1407365"/>
                <a:ext cx="940093" cy="560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1" b="1" dirty="0">
                    <a:solidFill>
                      <a:schemeClr val="bg1"/>
                    </a:solidFill>
                  </a:rPr>
                  <a:t>J8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8733664" y="1047368"/>
                <a:ext cx="940093" cy="560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1" b="1" dirty="0">
                    <a:solidFill>
                      <a:schemeClr val="bg1"/>
                    </a:solidFill>
                  </a:rPr>
                  <a:t>J4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0009417" y="1437668"/>
                <a:ext cx="1799999" cy="35999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1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009417" y="1076691"/>
                <a:ext cx="1799999" cy="35999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1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0529636" y="1407365"/>
                <a:ext cx="940093" cy="560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1" b="1" dirty="0">
                    <a:solidFill>
                      <a:schemeClr val="bg1"/>
                    </a:solidFill>
                  </a:rPr>
                  <a:t>J9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0533663" y="1047368"/>
                <a:ext cx="940093" cy="560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1" b="1" dirty="0">
                    <a:solidFill>
                      <a:schemeClr val="bg1"/>
                    </a:solidFill>
                  </a:rPr>
                  <a:t>J5</a:t>
                </a: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737504" y="1905601"/>
              <a:ext cx="2504470" cy="26776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4" indent="-342904">
                <a:buAutoNum type="arabicPeriod"/>
              </a:pPr>
              <a:r>
                <a:rPr lang="en-GB" sz="1200" dirty="0">
                  <a:solidFill>
                    <a:schemeClr val="bg1"/>
                  </a:solidFill>
                </a:rPr>
                <a:t>Plug in J1-9 of </a:t>
              </a:r>
              <a:r>
                <a:rPr lang="en-GB" sz="1200" dirty="0" smtClean="0">
                  <a:solidFill>
                    <a:schemeClr val="bg1"/>
                  </a:solidFill>
                </a:rPr>
                <a:t>MVP:</a:t>
              </a:r>
              <a:endParaRPr lang="en-GB" sz="1200" dirty="0">
                <a:solidFill>
                  <a:schemeClr val="bg1"/>
                </a:solidFill>
              </a:endParaRPr>
            </a:p>
            <a:p>
              <a:pPr marL="342904" indent="-342904">
                <a:buAutoNum type="arabicPeriod"/>
              </a:pPr>
              <a:endParaRPr lang="en-GB" sz="1200" dirty="0">
                <a:solidFill>
                  <a:schemeClr val="bg1"/>
                </a:solidFill>
              </a:endParaRPr>
            </a:p>
            <a:p>
              <a:pPr marL="342904" indent="-342904">
                <a:buAutoNum type="arabicPeriod"/>
              </a:pPr>
              <a:endParaRPr lang="en-GB" sz="1200" dirty="0">
                <a:solidFill>
                  <a:schemeClr val="bg1"/>
                </a:solidFill>
              </a:endParaRPr>
            </a:p>
            <a:p>
              <a:pPr marL="342904" indent="-342904">
                <a:buAutoNum type="arabicPeriod"/>
              </a:pPr>
              <a:endParaRPr lang="en-GB" sz="1200" dirty="0">
                <a:solidFill>
                  <a:schemeClr val="bg1"/>
                </a:solidFill>
              </a:endParaRPr>
            </a:p>
            <a:p>
              <a:pPr marL="342904" indent="-342904">
                <a:buAutoNum type="arabicPeriod"/>
              </a:pPr>
              <a:r>
                <a:rPr lang="en-GB" sz="1200" dirty="0">
                  <a:solidFill>
                    <a:schemeClr val="bg1"/>
                  </a:solidFill>
                </a:rPr>
                <a:t>Press the green test button</a:t>
              </a:r>
            </a:p>
            <a:p>
              <a:pPr marL="342904" indent="-342904">
                <a:buAutoNum type="arabicPeriod"/>
              </a:pPr>
              <a:r>
                <a:rPr lang="en-GB" sz="1200" dirty="0">
                  <a:solidFill>
                    <a:schemeClr val="bg1"/>
                  </a:solidFill>
                </a:rPr>
                <a:t>Board jumper configuration and revision will be auto detected</a:t>
              </a:r>
            </a:p>
            <a:p>
              <a:pPr marL="342904" indent="-342904">
                <a:buAutoNum type="arabicPeriod"/>
              </a:pPr>
              <a:r>
                <a:rPr lang="en-GB" sz="1200" dirty="0">
                  <a:solidFill>
                    <a:schemeClr val="bg1"/>
                  </a:solidFill>
                </a:rPr>
                <a:t>LED status RED=FAIL, GREEN=PASS</a:t>
              </a:r>
            </a:p>
            <a:p>
              <a:pPr marL="342904" indent="-342904">
                <a:buAutoNum type="arabicPeriod"/>
              </a:pPr>
              <a:r>
                <a:rPr lang="en-GB" sz="1200" dirty="0">
                  <a:solidFill>
                    <a:schemeClr val="bg1"/>
                  </a:solidFill>
                </a:rPr>
                <a:t>Connect USB connector to </a:t>
              </a:r>
              <a:r>
                <a:rPr lang="en-GB" sz="1200" dirty="0" smtClean="0">
                  <a:solidFill>
                    <a:schemeClr val="bg1"/>
                  </a:solidFill>
                </a:rPr>
                <a:t>terminal </a:t>
              </a:r>
              <a:r>
                <a:rPr lang="en-GB" sz="1200" dirty="0">
                  <a:solidFill>
                    <a:schemeClr val="bg1"/>
                  </a:solidFill>
                </a:rPr>
                <a:t>to get </a:t>
              </a:r>
              <a:r>
                <a:rPr lang="en-GB" sz="1200" dirty="0" smtClean="0">
                  <a:solidFill>
                    <a:schemeClr val="bg1"/>
                  </a:solidFill>
                </a:rPr>
                <a:t>report</a:t>
              </a:r>
              <a:endParaRPr lang="en-GB" sz="1200" dirty="0">
                <a:solidFill>
                  <a:schemeClr val="bg1"/>
                </a:solidFill>
              </a:endParaRPr>
            </a:p>
            <a:p>
              <a:pPr marL="342904" indent="-342904">
                <a:buAutoNum type="arabicPeriod"/>
              </a:pPr>
              <a:r>
                <a:rPr lang="en-GB" sz="1200" dirty="0">
                  <a:solidFill>
                    <a:schemeClr val="bg1"/>
                  </a:solidFill>
                </a:rPr>
                <a:t>Set up </a:t>
              </a:r>
              <a:r>
                <a:rPr lang="en-GB" sz="1200" dirty="0" smtClean="0">
                  <a:solidFill>
                    <a:schemeClr val="bg1"/>
                  </a:solidFill>
                </a:rPr>
                <a:t> as </a:t>
              </a:r>
              <a:r>
                <a:rPr lang="en-GB" sz="1200" dirty="0" smtClean="0">
                  <a:solidFill>
                    <a:schemeClr val="bg1"/>
                  </a:solidFill>
                </a:rPr>
                <a:t>115200 Baud </a:t>
              </a:r>
              <a:r>
                <a:rPr lang="en-GB" sz="1200" dirty="0">
                  <a:solidFill>
                    <a:schemeClr val="bg1"/>
                  </a:solidFill>
                </a:rPr>
                <a:t>8,N,1 </a:t>
              </a:r>
              <a:r>
                <a:rPr lang="en-GB" sz="1200" dirty="0" smtClean="0">
                  <a:solidFill>
                    <a:schemeClr val="bg1"/>
                  </a:solidFill>
                </a:rPr>
                <a:t>/ ANSI emulation / FTDI driver</a:t>
              </a:r>
              <a:endParaRPr lang="en-GB" sz="1200" dirty="0">
                <a:solidFill>
                  <a:schemeClr val="bg1"/>
                </a:solidFill>
              </a:endParaRPr>
            </a:p>
            <a:p>
              <a:pPr marL="342904" indent="-342904">
                <a:buAutoNum type="arabicPeriod"/>
              </a:pP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98120" y="624693"/>
              <a:ext cx="473206" cy="307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1" b="1" dirty="0">
                  <a:solidFill>
                    <a:schemeClr val="bg1"/>
                  </a:solidFill>
                </a:rPr>
                <a:t>24V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25051" y="627161"/>
              <a:ext cx="381836" cy="307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1" b="1" dirty="0">
                  <a:solidFill>
                    <a:schemeClr val="bg1"/>
                  </a:solidFill>
                </a:rPr>
                <a:t>0V</a:t>
              </a:r>
              <a:endParaRPr lang="en-GB" sz="1801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88257" y="603346"/>
              <a:ext cx="625492" cy="307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1" b="1" dirty="0">
                  <a:solidFill>
                    <a:schemeClr val="bg1"/>
                  </a:solidFill>
                </a:rPr>
                <a:t>MFVP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Isosceles Triangle 47"/>
            <p:cNvSpPr/>
            <p:nvPr/>
          </p:nvSpPr>
          <p:spPr>
            <a:xfrm>
              <a:off x="2317954" y="610319"/>
              <a:ext cx="94095" cy="4893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01">
                <a:solidFill>
                  <a:schemeClr val="bg1"/>
                </a:solidFill>
              </a:endParaRPr>
            </a:p>
          </p:txBody>
        </p:sp>
        <p:sp>
          <p:nvSpPr>
            <p:cNvPr id="49" name="Isosceles Triangle 48"/>
            <p:cNvSpPr/>
            <p:nvPr/>
          </p:nvSpPr>
          <p:spPr>
            <a:xfrm>
              <a:off x="775457" y="615082"/>
              <a:ext cx="94095" cy="4893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01"/>
            </a:p>
          </p:txBody>
        </p:sp>
        <p:sp>
          <p:nvSpPr>
            <p:cNvPr id="50" name="Isosceles Triangle 49"/>
            <p:cNvSpPr/>
            <p:nvPr/>
          </p:nvSpPr>
          <p:spPr>
            <a:xfrm>
              <a:off x="1175936" y="618465"/>
              <a:ext cx="94095" cy="4893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01"/>
            </a:p>
          </p:txBody>
        </p:sp>
        <p:sp>
          <p:nvSpPr>
            <p:cNvPr id="51" name="Isosceles Triangle 50"/>
            <p:cNvSpPr/>
            <p:nvPr/>
          </p:nvSpPr>
          <p:spPr>
            <a:xfrm>
              <a:off x="3117256" y="619930"/>
              <a:ext cx="94095" cy="4893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01">
                <a:solidFill>
                  <a:schemeClr val="bg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00847" y="4533397"/>
              <a:ext cx="479747" cy="307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1" b="1" dirty="0" smtClean="0">
                  <a:solidFill>
                    <a:schemeClr val="bg1"/>
                  </a:solidFill>
                </a:rPr>
                <a:t>Test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Isosceles Triangle 52"/>
            <p:cNvSpPr/>
            <p:nvPr/>
          </p:nvSpPr>
          <p:spPr>
            <a:xfrm flipV="1">
              <a:off x="880880" y="4784903"/>
              <a:ext cx="94095" cy="4893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01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81399" y="1565457"/>
              <a:ext cx="1069139" cy="307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1" b="1" dirty="0">
                  <a:solidFill>
                    <a:schemeClr val="bg1"/>
                  </a:solidFill>
                </a:rPr>
                <a:t>Instructions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Isosceles Triangle 54"/>
            <p:cNvSpPr/>
            <p:nvPr/>
          </p:nvSpPr>
          <p:spPr>
            <a:xfrm flipV="1">
              <a:off x="1400493" y="4784903"/>
              <a:ext cx="94095" cy="4893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01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144535" y="4529087"/>
              <a:ext cx="647741" cy="307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1" b="1" dirty="0" smtClean="0">
                  <a:solidFill>
                    <a:schemeClr val="bg1"/>
                  </a:solidFill>
                </a:rPr>
                <a:t>Status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229210" y="1060054"/>
              <a:ext cx="215252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VALVE PACK PCB TESTER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14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126</Words>
  <Application>Microsoft Office PowerPoint</Application>
  <PresentationFormat>A4 Paper (210x297 mm)</PresentationFormat>
  <Paragraphs>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SMD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Lawson</dc:creator>
  <cp:lastModifiedBy>Lisa Hadwin</cp:lastModifiedBy>
  <cp:revision>14</cp:revision>
  <cp:lastPrinted>2016-06-15T07:34:55Z</cp:lastPrinted>
  <dcterms:created xsi:type="dcterms:W3CDTF">2016-06-09T07:30:30Z</dcterms:created>
  <dcterms:modified xsi:type="dcterms:W3CDTF">2016-06-22T21:30:46Z</dcterms:modified>
</cp:coreProperties>
</file>