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D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32" autoAdjust="0"/>
    <p:restoredTop sz="94660"/>
  </p:normalViewPr>
  <p:slideViewPr>
    <p:cSldViewPr snapToGrid="0">
      <p:cViewPr>
        <p:scale>
          <a:sx n="66" d="100"/>
          <a:sy n="66" d="100"/>
        </p:scale>
        <p:origin x="2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09/06/2016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23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09/06/2016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04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09/06/2016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64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09/06/2016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80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09/06/2016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59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09/06/2016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19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09/06/2016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56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09/06/2016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90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09/06/2016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67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09/06/2016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09/06/2016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16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D9AAC-9071-43ED-8F46-95CD8F5812BB}" type="datetimeFigureOut">
              <a:rPr lang="en-GB" smtClean="0"/>
              <a:t>09/06/2016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95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8867" y="5061403"/>
            <a:ext cx="7926025" cy="536355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858867" y="4503547"/>
            <a:ext cx="7920000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1" y="4573198"/>
            <a:ext cx="1442083" cy="4882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8868" y="5060976"/>
            <a:ext cx="792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VALVE PACK PCB TESTER</a:t>
            </a:r>
            <a:endParaRPr lang="en-GB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858867" y="1629866"/>
            <a:ext cx="792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105610" y="2245015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11" name="Rectangle 10"/>
          <p:cNvSpPr/>
          <p:nvPr/>
        </p:nvSpPr>
        <p:spPr>
          <a:xfrm>
            <a:off x="1105610" y="1891334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19" name="TextBox 18"/>
          <p:cNvSpPr txBox="1"/>
          <p:nvPr/>
        </p:nvSpPr>
        <p:spPr>
          <a:xfrm>
            <a:off x="1854767" y="220837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J6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54767" y="184837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J2</a:t>
            </a:r>
            <a:endParaRPr lang="en-GB" b="1" dirty="0"/>
          </a:p>
        </p:txBody>
      </p:sp>
      <p:sp>
        <p:nvSpPr>
          <p:cNvPr id="21" name="Rectangle 20"/>
          <p:cNvSpPr/>
          <p:nvPr/>
        </p:nvSpPr>
        <p:spPr>
          <a:xfrm>
            <a:off x="2905610" y="2245015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22" name="Rectangle 21"/>
          <p:cNvSpPr/>
          <p:nvPr/>
        </p:nvSpPr>
        <p:spPr>
          <a:xfrm>
            <a:off x="2905610" y="1891334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23" name="TextBox 22"/>
          <p:cNvSpPr txBox="1"/>
          <p:nvPr/>
        </p:nvSpPr>
        <p:spPr>
          <a:xfrm>
            <a:off x="3654767" y="220837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J7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54767" y="184837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J3</a:t>
            </a:r>
            <a:endParaRPr lang="en-GB" b="1" dirty="0"/>
          </a:p>
        </p:txBody>
      </p:sp>
      <p:sp>
        <p:nvSpPr>
          <p:cNvPr id="25" name="Rectangle 24"/>
          <p:cNvSpPr/>
          <p:nvPr/>
        </p:nvSpPr>
        <p:spPr>
          <a:xfrm>
            <a:off x="4915610" y="2246716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26" name="Rectangle 25"/>
          <p:cNvSpPr/>
          <p:nvPr/>
        </p:nvSpPr>
        <p:spPr>
          <a:xfrm>
            <a:off x="4915610" y="1885708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27" name="TextBox 26"/>
          <p:cNvSpPr txBox="1"/>
          <p:nvPr/>
        </p:nvSpPr>
        <p:spPr>
          <a:xfrm>
            <a:off x="5664767" y="221641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J8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64767" y="185641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J4</a:t>
            </a:r>
            <a:endParaRPr lang="en-GB" b="1" dirty="0"/>
          </a:p>
        </p:txBody>
      </p:sp>
      <p:sp>
        <p:nvSpPr>
          <p:cNvPr id="29" name="Rectangle 28"/>
          <p:cNvSpPr/>
          <p:nvPr/>
        </p:nvSpPr>
        <p:spPr>
          <a:xfrm>
            <a:off x="6715610" y="2246716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30" name="Rectangle 29"/>
          <p:cNvSpPr/>
          <p:nvPr/>
        </p:nvSpPr>
        <p:spPr>
          <a:xfrm>
            <a:off x="6715610" y="1885739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31" name="TextBox 30"/>
          <p:cNvSpPr txBox="1"/>
          <p:nvPr/>
        </p:nvSpPr>
        <p:spPr>
          <a:xfrm>
            <a:off x="7464767" y="221641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J9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64767" y="185641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J5</a:t>
            </a:r>
            <a:endParaRPr lang="en-GB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105610" y="2716958"/>
            <a:ext cx="569514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600" dirty="0" smtClean="0"/>
              <a:t>Plug in J1-9 of MVP and then press green test button</a:t>
            </a:r>
          </a:p>
          <a:p>
            <a:pPr marL="342900" indent="-342900">
              <a:buAutoNum type="arabicPeriod"/>
            </a:pPr>
            <a:r>
              <a:rPr lang="en-GB" sz="1600" dirty="0" smtClean="0"/>
              <a:t>Press for short test, hold button for extended test</a:t>
            </a:r>
          </a:p>
          <a:p>
            <a:pPr marL="342900" indent="-342900">
              <a:buAutoNum type="arabicPeriod"/>
            </a:pPr>
            <a:r>
              <a:rPr lang="en-GB" sz="1600" dirty="0" smtClean="0"/>
              <a:t>Board jumper configuration and revision will be auto detected</a:t>
            </a:r>
          </a:p>
          <a:p>
            <a:pPr marL="342900" indent="-342900">
              <a:buAutoNum type="arabicPeriod"/>
            </a:pPr>
            <a:r>
              <a:rPr lang="en-GB" sz="1600" dirty="0" smtClean="0"/>
              <a:t>LED status RED=FAIL, GREEN=PASS</a:t>
            </a:r>
          </a:p>
          <a:p>
            <a:pPr marL="342900" indent="-342900">
              <a:buAutoNum type="arabicPeriod"/>
            </a:pPr>
            <a:r>
              <a:rPr lang="en-GB" sz="1600" dirty="0" smtClean="0"/>
              <a:t>Connect USB connector to ANSI terminal to get a full report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14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SMD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Lawson</dc:creator>
  <cp:lastModifiedBy>Keith Lawson</cp:lastModifiedBy>
  <cp:revision>4</cp:revision>
  <cp:lastPrinted>2016-06-09T07:37:45Z</cp:lastPrinted>
  <dcterms:created xsi:type="dcterms:W3CDTF">2016-06-09T07:30:30Z</dcterms:created>
  <dcterms:modified xsi:type="dcterms:W3CDTF">2016-06-09T07:47:14Z</dcterms:modified>
</cp:coreProperties>
</file>