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D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83" autoAdjust="0"/>
    <p:restoredTop sz="94660"/>
  </p:normalViewPr>
  <p:slideViewPr>
    <p:cSldViewPr snapToGrid="0">
      <p:cViewPr>
        <p:scale>
          <a:sx n="300" d="100"/>
          <a:sy n="300" d="100"/>
        </p:scale>
        <p:origin x="216" y="-5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9AAC-9071-43ED-8F46-95CD8F5812BB}" type="datetimeFigureOut">
              <a:rPr lang="en-GB" smtClean="0"/>
              <a:t>16/06/2016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5BF1-4FD3-4CAE-B040-7534651CE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74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9AAC-9071-43ED-8F46-95CD8F5812BB}" type="datetimeFigureOut">
              <a:rPr lang="en-GB" smtClean="0"/>
              <a:t>16/06/2016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5BF1-4FD3-4CAE-B040-7534651CE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9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9AAC-9071-43ED-8F46-95CD8F5812BB}" type="datetimeFigureOut">
              <a:rPr lang="en-GB" smtClean="0"/>
              <a:t>16/06/2016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5BF1-4FD3-4CAE-B040-7534651CE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67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9AAC-9071-43ED-8F46-95CD8F5812BB}" type="datetimeFigureOut">
              <a:rPr lang="en-GB" smtClean="0"/>
              <a:t>16/06/2016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5BF1-4FD3-4CAE-B040-7534651CE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9AAC-9071-43ED-8F46-95CD8F5812BB}" type="datetimeFigureOut">
              <a:rPr lang="en-GB" smtClean="0"/>
              <a:t>16/06/2016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5BF1-4FD3-4CAE-B040-7534651CE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05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9AAC-9071-43ED-8F46-95CD8F5812BB}" type="datetimeFigureOut">
              <a:rPr lang="en-GB" smtClean="0"/>
              <a:t>16/06/2016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5BF1-4FD3-4CAE-B040-7534651CE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90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9AAC-9071-43ED-8F46-95CD8F5812BB}" type="datetimeFigureOut">
              <a:rPr lang="en-GB" smtClean="0"/>
              <a:t>16/06/2016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5BF1-4FD3-4CAE-B040-7534651CE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37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9AAC-9071-43ED-8F46-95CD8F5812BB}" type="datetimeFigureOut">
              <a:rPr lang="en-GB" smtClean="0"/>
              <a:t>16/06/2016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5BF1-4FD3-4CAE-B040-7534651CE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87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9AAC-9071-43ED-8F46-95CD8F5812BB}" type="datetimeFigureOut">
              <a:rPr lang="en-GB" smtClean="0"/>
              <a:t>16/06/2016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5BF1-4FD3-4CAE-B040-7534651CE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3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9AAC-9071-43ED-8F46-95CD8F5812BB}" type="datetimeFigureOut">
              <a:rPr lang="en-GB" smtClean="0"/>
              <a:t>16/06/2016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5BF1-4FD3-4CAE-B040-7534651CE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97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9AAC-9071-43ED-8F46-95CD8F5812BB}" type="datetimeFigureOut">
              <a:rPr lang="en-GB" smtClean="0"/>
              <a:t>16/06/2016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5BF1-4FD3-4CAE-B040-7534651CE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92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D9AAC-9071-43ED-8F46-95CD8F5812BB}" type="datetimeFigureOut">
              <a:rPr lang="en-GB" smtClean="0"/>
              <a:t>16/06/2016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B5BF1-4FD3-4CAE-B040-7534651CE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36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98120" y="620848"/>
            <a:ext cx="2750273" cy="4267675"/>
            <a:chOff x="568477" y="644294"/>
            <a:chExt cx="3479992" cy="5400000"/>
          </a:xfrm>
        </p:grpSpPr>
        <p:sp>
          <p:nvSpPr>
            <p:cNvPr id="76" name="Rectangle 75"/>
            <p:cNvSpPr/>
            <p:nvPr/>
          </p:nvSpPr>
          <p:spPr>
            <a:xfrm>
              <a:off x="628469" y="1128959"/>
              <a:ext cx="3420000" cy="536356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1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07236" y="2189273"/>
              <a:ext cx="3226590" cy="32782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1"/>
            </a:p>
          </p:txBody>
        </p:sp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067" y="1300310"/>
              <a:ext cx="722535" cy="244608"/>
            </a:xfrm>
            <a:prstGeom prst="rect">
              <a:avLst/>
            </a:prstGeom>
          </p:spPr>
        </p:pic>
        <p:sp>
          <p:nvSpPr>
            <p:cNvPr id="80" name="Rectangle 79"/>
            <p:cNvSpPr/>
            <p:nvPr/>
          </p:nvSpPr>
          <p:spPr>
            <a:xfrm>
              <a:off x="610190" y="644294"/>
              <a:ext cx="3420000" cy="540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1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852397" y="2702325"/>
              <a:ext cx="2928933" cy="451199"/>
              <a:chOff x="4399417" y="1039327"/>
              <a:chExt cx="7410000" cy="810634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4399417" y="1435967"/>
                <a:ext cx="180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1" b="1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399417" y="1082286"/>
                <a:ext cx="180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1" b="1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919642" y="1399325"/>
                <a:ext cx="742965" cy="442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1" b="1" dirty="0"/>
                  <a:t>J6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4923664" y="1039327"/>
                <a:ext cx="742965" cy="442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1" b="1" dirty="0"/>
                  <a:t>J2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9417" y="1435967"/>
                <a:ext cx="180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1" b="1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199417" y="1082286"/>
                <a:ext cx="180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1" b="1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719645" y="1399325"/>
                <a:ext cx="742965" cy="442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1" b="1" dirty="0"/>
                  <a:t>J7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6723666" y="1039327"/>
                <a:ext cx="742965" cy="442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1" b="1" dirty="0"/>
                  <a:t>J3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8209417" y="1437668"/>
                <a:ext cx="180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1" b="1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8209417" y="1076660"/>
                <a:ext cx="180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1" b="1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8729638" y="1407365"/>
                <a:ext cx="742965" cy="442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1" b="1" dirty="0"/>
                  <a:t>J8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8733664" y="1047367"/>
                <a:ext cx="742965" cy="442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1" b="1" dirty="0"/>
                  <a:t>J4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0009417" y="1437668"/>
                <a:ext cx="180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1" b="1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0009417" y="1076691"/>
                <a:ext cx="180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1" b="1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0529637" y="1407365"/>
                <a:ext cx="742965" cy="442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1" b="1" dirty="0"/>
                  <a:t>J9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0533662" y="1047367"/>
                <a:ext cx="742965" cy="442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1" b="1" dirty="0"/>
                  <a:t>J5</a:t>
                </a:r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764856" y="2356358"/>
              <a:ext cx="3236885" cy="3388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4" indent="-342904">
                <a:buAutoNum type="arabicPeriod"/>
              </a:pPr>
              <a:r>
                <a:rPr lang="en-GB" sz="1200" dirty="0"/>
                <a:t>Plug in J1-9 of MVP</a:t>
              </a:r>
            </a:p>
            <a:p>
              <a:pPr marL="342904" indent="-342904">
                <a:buAutoNum type="arabicPeriod"/>
              </a:pPr>
              <a:endParaRPr lang="en-GB" sz="1200" dirty="0"/>
            </a:p>
            <a:p>
              <a:pPr marL="342904" indent="-342904">
                <a:buAutoNum type="arabicPeriod"/>
              </a:pPr>
              <a:endParaRPr lang="en-GB" sz="1200" dirty="0"/>
            </a:p>
            <a:p>
              <a:pPr marL="342904" indent="-342904">
                <a:buAutoNum type="arabicPeriod"/>
              </a:pPr>
              <a:endParaRPr lang="en-GB" sz="1200" dirty="0"/>
            </a:p>
            <a:p>
              <a:pPr marL="342904" indent="-342904">
                <a:buAutoNum type="arabicPeriod"/>
              </a:pPr>
              <a:r>
                <a:rPr lang="en-GB" sz="1200" dirty="0"/>
                <a:t>Press the green test button</a:t>
              </a:r>
            </a:p>
            <a:p>
              <a:pPr marL="342904" indent="-342904">
                <a:buAutoNum type="arabicPeriod"/>
              </a:pPr>
              <a:r>
                <a:rPr lang="en-GB" sz="1200" dirty="0"/>
                <a:t>Board jumper configuration and revision will be auto detected</a:t>
              </a:r>
            </a:p>
            <a:p>
              <a:pPr marL="342904" indent="-342904">
                <a:buAutoNum type="arabicPeriod"/>
              </a:pPr>
              <a:r>
                <a:rPr lang="en-GB" sz="1200" dirty="0"/>
                <a:t>LED status RED=FAIL, GREEN=PASS</a:t>
              </a:r>
            </a:p>
            <a:p>
              <a:pPr marL="342904" indent="-342904">
                <a:buAutoNum type="arabicPeriod"/>
              </a:pPr>
              <a:r>
                <a:rPr lang="en-GB" sz="1200" dirty="0"/>
                <a:t>Connect USB connector to ANSI terminal to get </a:t>
              </a:r>
              <a:r>
                <a:rPr lang="en-GB" sz="1200" dirty="0" smtClean="0"/>
                <a:t>report</a:t>
              </a:r>
              <a:endParaRPr lang="en-GB" sz="1200" dirty="0"/>
            </a:p>
            <a:p>
              <a:pPr marL="342904" indent="-342904">
                <a:buAutoNum type="arabicPeriod"/>
              </a:pPr>
              <a:r>
                <a:rPr lang="en-GB" sz="1200" dirty="0"/>
                <a:t>Set up terminal to 19200 Baud 8,N,1 using FTDI driver.</a:t>
              </a:r>
            </a:p>
            <a:p>
              <a:pPr marL="342904" indent="-342904">
                <a:buAutoNum type="arabicPeriod"/>
              </a:pPr>
              <a:endParaRPr lang="en-GB" sz="12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68477" y="709427"/>
              <a:ext cx="473205" cy="307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1" b="1" dirty="0"/>
                <a:t>24V</a:t>
              </a:r>
              <a:endParaRPr lang="en-GB" sz="1600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108684" y="712549"/>
              <a:ext cx="381836" cy="307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1" b="1" dirty="0"/>
                <a:t>0V</a:t>
              </a:r>
              <a:endParaRPr lang="en-GB" sz="1801" b="1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857662" y="712549"/>
              <a:ext cx="625492" cy="307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1" b="1" dirty="0"/>
                <a:t>MFVP</a:t>
              </a:r>
              <a:endParaRPr lang="en-GB" sz="1600" b="1" dirty="0"/>
            </a:p>
          </p:txBody>
        </p:sp>
        <p:sp>
          <p:nvSpPr>
            <p:cNvPr id="102" name="Isosceles Triangle 101"/>
            <p:cNvSpPr/>
            <p:nvPr/>
          </p:nvSpPr>
          <p:spPr>
            <a:xfrm>
              <a:off x="2738601" y="697266"/>
              <a:ext cx="119061" cy="6191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01"/>
            </a:p>
          </p:txBody>
        </p:sp>
        <p:sp>
          <p:nvSpPr>
            <p:cNvPr id="103" name="Isosceles Triangle 102"/>
            <p:cNvSpPr/>
            <p:nvPr/>
          </p:nvSpPr>
          <p:spPr>
            <a:xfrm>
              <a:off x="792866" y="697266"/>
              <a:ext cx="119061" cy="6191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01"/>
            </a:p>
          </p:txBody>
        </p:sp>
        <p:sp>
          <p:nvSpPr>
            <p:cNvPr id="104" name="Isosceles Triangle 103"/>
            <p:cNvSpPr/>
            <p:nvPr/>
          </p:nvSpPr>
          <p:spPr>
            <a:xfrm>
              <a:off x="1299602" y="701546"/>
              <a:ext cx="119061" cy="6191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01"/>
            </a:p>
          </p:txBody>
        </p:sp>
        <p:sp>
          <p:nvSpPr>
            <p:cNvPr id="105" name="Isosceles Triangle 104"/>
            <p:cNvSpPr/>
            <p:nvPr/>
          </p:nvSpPr>
          <p:spPr>
            <a:xfrm>
              <a:off x="3599310" y="709427"/>
              <a:ext cx="119061" cy="6191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01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98460" y="5613024"/>
              <a:ext cx="479747" cy="307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1" b="1" dirty="0" smtClean="0"/>
                <a:t>Test</a:t>
              </a:r>
              <a:endParaRPr lang="en-GB" sz="1600" b="1" dirty="0"/>
            </a:p>
          </p:txBody>
        </p:sp>
        <p:sp>
          <p:nvSpPr>
            <p:cNvPr id="107" name="Isosceles Triangle 106"/>
            <p:cNvSpPr/>
            <p:nvPr/>
          </p:nvSpPr>
          <p:spPr>
            <a:xfrm flipV="1">
              <a:off x="926260" y="5913181"/>
              <a:ext cx="119061" cy="6191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01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99238" y="1852592"/>
              <a:ext cx="1069139" cy="307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1" b="1" dirty="0"/>
                <a:t>Instructions</a:t>
              </a:r>
              <a:endParaRPr lang="en-GB" sz="1600" b="1" dirty="0"/>
            </a:p>
          </p:txBody>
        </p:sp>
        <p:sp>
          <p:nvSpPr>
            <p:cNvPr id="109" name="Isosceles Triangle 108"/>
            <p:cNvSpPr/>
            <p:nvPr/>
          </p:nvSpPr>
          <p:spPr>
            <a:xfrm flipV="1">
              <a:off x="1583740" y="5913181"/>
              <a:ext cx="119061" cy="6191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01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259870" y="5601544"/>
              <a:ext cx="647741" cy="307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1" b="1" dirty="0" smtClean="0"/>
                <a:t>Status</a:t>
              </a:r>
              <a:endParaRPr lang="en-GB" sz="1600" b="1" dirty="0"/>
            </a:p>
          </p:txBody>
        </p:sp>
      </p:grpSp>
      <p:sp>
        <p:nvSpPr>
          <p:cNvPr id="79" name="Rectangle 78"/>
          <p:cNvSpPr/>
          <p:nvPr/>
        </p:nvSpPr>
        <p:spPr>
          <a:xfrm>
            <a:off x="1089659" y="1066685"/>
            <a:ext cx="336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/>
              <a:t>VALVE PACK PCB TESTER</a:t>
            </a:r>
          </a:p>
        </p:txBody>
      </p:sp>
    </p:spTree>
    <p:extLst>
      <p:ext uri="{BB962C8B-B14F-4D97-AF65-F5344CB8AC3E}">
        <p14:creationId xmlns:p14="http://schemas.microsoft.com/office/powerpoint/2010/main" val="200014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62</Words>
  <Application>Microsoft Office PowerPoint</Application>
  <PresentationFormat>A4 Paper (210x297 mm)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SMD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Lawson</dc:creator>
  <cp:lastModifiedBy>Keith Lawson</cp:lastModifiedBy>
  <cp:revision>9</cp:revision>
  <cp:lastPrinted>2016-06-15T07:34:55Z</cp:lastPrinted>
  <dcterms:created xsi:type="dcterms:W3CDTF">2016-06-09T07:30:30Z</dcterms:created>
  <dcterms:modified xsi:type="dcterms:W3CDTF">2016-06-16T07:07:45Z</dcterms:modified>
</cp:coreProperties>
</file>