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3" autoAdjust="0"/>
    <p:restoredTop sz="94660"/>
  </p:normalViewPr>
  <p:slideViewPr>
    <p:cSldViewPr snapToGrid="0">
      <p:cViewPr>
        <p:scale>
          <a:sx n="100" d="100"/>
          <a:sy n="100" d="100"/>
        </p:scale>
        <p:origin x="-104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7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9AAC-9071-43ED-8F46-95CD8F5812BB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31086" y="576264"/>
            <a:ext cx="2717307" cy="4312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76" name="Rectangle 75"/>
          <p:cNvSpPr/>
          <p:nvPr/>
        </p:nvSpPr>
        <p:spPr>
          <a:xfrm>
            <a:off x="631087" y="954118"/>
            <a:ext cx="2717306" cy="531784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sp>
        <p:nvSpPr>
          <p:cNvPr id="77" name="Rectangle 76"/>
          <p:cNvSpPr/>
          <p:nvPr/>
        </p:nvSpPr>
        <p:spPr>
          <a:xfrm>
            <a:off x="707783" y="1897784"/>
            <a:ext cx="2550007" cy="25908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9" y="1055802"/>
            <a:ext cx="917248" cy="310526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813744" y="2255969"/>
            <a:ext cx="2314765" cy="408244"/>
            <a:chOff x="4399419" y="1039327"/>
            <a:chExt cx="7409997" cy="928066"/>
          </a:xfrm>
        </p:grpSpPr>
        <p:sp>
          <p:nvSpPr>
            <p:cNvPr id="82" name="Rectangle 81"/>
            <p:cNvSpPr/>
            <p:nvPr/>
          </p:nvSpPr>
          <p:spPr>
            <a:xfrm>
              <a:off x="4399419" y="1435968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99419" y="1082286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9644" y="1399324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J6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23665" y="1039327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J2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99418" y="1435968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99418" y="1082286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9646" y="1399324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23667" y="1039327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J3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209418" y="1437668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09418" y="1076660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29637" y="1407365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33664" y="1047368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009417" y="1437668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009417" y="1076691"/>
              <a:ext cx="1799999" cy="359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1" b="1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29636" y="1407365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33663" y="1047368"/>
              <a:ext cx="940093" cy="56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1" b="1" dirty="0">
                  <a:solidFill>
                    <a:schemeClr val="bg1"/>
                  </a:solidFill>
                </a:rPr>
                <a:t>J5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37504" y="1905601"/>
            <a:ext cx="250447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Plug in J1-9 of </a:t>
            </a:r>
            <a:r>
              <a:rPr lang="en-GB" sz="1200" dirty="0" smtClean="0">
                <a:solidFill>
                  <a:schemeClr val="bg1"/>
                </a:solidFill>
              </a:rPr>
              <a:t>MVP:</a:t>
            </a: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Press the green test button</a:t>
            </a:r>
          </a:p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Board jumper configuration and revision will be auto detected</a:t>
            </a:r>
          </a:p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LED status RED=FAIL, GREEN=PASS</a:t>
            </a:r>
          </a:p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Connect USB connector to </a:t>
            </a:r>
            <a:r>
              <a:rPr lang="en-GB" sz="1200" dirty="0" smtClean="0">
                <a:solidFill>
                  <a:schemeClr val="bg1"/>
                </a:solidFill>
              </a:rPr>
              <a:t>terminal </a:t>
            </a:r>
            <a:r>
              <a:rPr lang="en-GB" sz="1200" dirty="0">
                <a:solidFill>
                  <a:schemeClr val="bg1"/>
                </a:solidFill>
              </a:rPr>
              <a:t>to get </a:t>
            </a:r>
            <a:r>
              <a:rPr lang="en-GB" sz="1200" dirty="0" smtClean="0">
                <a:solidFill>
                  <a:schemeClr val="bg1"/>
                </a:solidFill>
              </a:rPr>
              <a:t>report</a:t>
            </a: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Set up </a:t>
            </a:r>
            <a:r>
              <a:rPr lang="en-GB" sz="1200" dirty="0" smtClean="0">
                <a:solidFill>
                  <a:schemeClr val="bg1"/>
                </a:solidFill>
              </a:rPr>
              <a:t> as 19200 </a:t>
            </a:r>
            <a:r>
              <a:rPr lang="en-GB" sz="1200" dirty="0">
                <a:solidFill>
                  <a:schemeClr val="bg1"/>
                </a:solidFill>
              </a:rPr>
              <a:t>Baud 8,N,1 </a:t>
            </a:r>
            <a:r>
              <a:rPr lang="en-GB" sz="1200" dirty="0" smtClean="0">
                <a:solidFill>
                  <a:schemeClr val="bg1"/>
                </a:solidFill>
              </a:rPr>
              <a:t>/ ANSI emulation / FTDI driver</a:t>
            </a:r>
            <a:endParaRPr lang="en-GB" sz="1200" dirty="0">
              <a:solidFill>
                <a:schemeClr val="bg1"/>
              </a:solidFill>
            </a:endParaRPr>
          </a:p>
          <a:p>
            <a:pPr marL="342904" indent="-342904">
              <a:buAutoNum type="arabicPeriod"/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8120" y="624693"/>
            <a:ext cx="47320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>
                <a:solidFill>
                  <a:schemeClr val="bg1"/>
                </a:solidFill>
              </a:rPr>
              <a:t>24V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5051" y="627161"/>
            <a:ext cx="38183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>
                <a:solidFill>
                  <a:schemeClr val="bg1"/>
                </a:solidFill>
              </a:rPr>
              <a:t>0V</a:t>
            </a:r>
            <a:endParaRPr lang="en-GB" sz="1801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88257" y="603346"/>
            <a:ext cx="62549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>
                <a:solidFill>
                  <a:schemeClr val="bg1"/>
                </a:solidFill>
              </a:rPr>
              <a:t>MFVP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2317954" y="610319"/>
            <a:ext cx="94095" cy="489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>
              <a:solidFill>
                <a:schemeClr val="bg1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>
            <a:off x="775457" y="615082"/>
            <a:ext cx="94095" cy="489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104" name="Isosceles Triangle 103"/>
          <p:cNvSpPr/>
          <p:nvPr/>
        </p:nvSpPr>
        <p:spPr>
          <a:xfrm>
            <a:off x="1175936" y="618465"/>
            <a:ext cx="94095" cy="489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105" name="Isosceles Triangle 104"/>
          <p:cNvSpPr/>
          <p:nvPr/>
        </p:nvSpPr>
        <p:spPr>
          <a:xfrm>
            <a:off x="3117256" y="619930"/>
            <a:ext cx="94095" cy="489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0847" y="4533397"/>
            <a:ext cx="479747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 smtClean="0">
                <a:solidFill>
                  <a:schemeClr val="bg1"/>
                </a:solidFill>
              </a:rPr>
              <a:t>Test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7" name="Isosceles Triangle 106"/>
          <p:cNvSpPr/>
          <p:nvPr/>
        </p:nvSpPr>
        <p:spPr>
          <a:xfrm flipV="1">
            <a:off x="880880" y="4784903"/>
            <a:ext cx="94095" cy="489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108" name="TextBox 107"/>
          <p:cNvSpPr txBox="1"/>
          <p:nvPr/>
        </p:nvSpPr>
        <p:spPr>
          <a:xfrm>
            <a:off x="681399" y="1565457"/>
            <a:ext cx="1069139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>
                <a:solidFill>
                  <a:schemeClr val="bg1"/>
                </a:solidFill>
              </a:rPr>
              <a:t>Instructions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9" name="Isosceles Triangle 108"/>
          <p:cNvSpPr/>
          <p:nvPr/>
        </p:nvSpPr>
        <p:spPr>
          <a:xfrm flipV="1">
            <a:off x="1400493" y="4784903"/>
            <a:ext cx="94095" cy="489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110" name="TextBox 109"/>
          <p:cNvSpPr txBox="1"/>
          <p:nvPr/>
        </p:nvSpPr>
        <p:spPr>
          <a:xfrm>
            <a:off x="1144535" y="4529087"/>
            <a:ext cx="647741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1" b="1" dirty="0" smtClean="0">
                <a:solidFill>
                  <a:schemeClr val="bg1"/>
                </a:solidFill>
              </a:rPr>
              <a:t>Status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29210" y="1060054"/>
            <a:ext cx="2152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VALVE PACK PCB TESTER</a:t>
            </a:r>
          </a:p>
        </p:txBody>
      </p:sp>
    </p:spTree>
    <p:extLst>
      <p:ext uri="{BB962C8B-B14F-4D97-AF65-F5344CB8AC3E}">
        <p14:creationId xmlns:p14="http://schemas.microsoft.com/office/powerpoint/2010/main" val="20001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63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Lawson</dc:creator>
  <cp:lastModifiedBy>Lisa Hadwin</cp:lastModifiedBy>
  <cp:revision>13</cp:revision>
  <cp:lastPrinted>2016-06-15T07:34:55Z</cp:lastPrinted>
  <dcterms:created xsi:type="dcterms:W3CDTF">2016-06-09T07:30:30Z</dcterms:created>
  <dcterms:modified xsi:type="dcterms:W3CDTF">2016-06-17T04:48:36Z</dcterms:modified>
</cp:coreProperties>
</file>