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41"/>
    <p:restoredTop sz="94648"/>
  </p:normalViewPr>
  <p:slideViewPr>
    <p:cSldViewPr snapToGrid="0" snapToObjects="1">
      <p:cViewPr varScale="1">
        <p:scale>
          <a:sx n="46" d="100"/>
          <a:sy n="46" d="100"/>
        </p:scale>
        <p:origin x="192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A91E-D736-5247-9116-DBB5C2D52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665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2A94-3CD4-5448-BBB9-BB0185EDD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Lawson Roberts</a:t>
            </a:r>
          </a:p>
        </p:txBody>
      </p:sp>
    </p:spTree>
    <p:extLst>
      <p:ext uri="{BB962C8B-B14F-4D97-AF65-F5344CB8AC3E}">
        <p14:creationId xmlns:p14="http://schemas.microsoft.com/office/powerpoint/2010/main" val="111182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284A-2E0B-2D44-A8F0-0039951A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BFFF-8478-A04C-B3C6-99F6ABE9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explore multiple ways of looking at your data to find all possibilities.</a:t>
            </a:r>
          </a:p>
          <a:p>
            <a:r>
              <a:rPr lang="en-US" dirty="0"/>
              <a:t>Also find what the people you are reporting to find visually appealing to please them. </a:t>
            </a:r>
          </a:p>
          <a:p>
            <a:r>
              <a:rPr lang="en-US" dirty="0"/>
              <a:t>People learn in different ways. </a:t>
            </a:r>
          </a:p>
          <a:p>
            <a:r>
              <a:rPr lang="en-US" dirty="0"/>
              <a:t>A very popular visualization tool managers like are heatmaps because the difference in color draws attention to important variables.</a:t>
            </a:r>
          </a:p>
        </p:txBody>
      </p:sp>
    </p:spTree>
    <p:extLst>
      <p:ext uri="{BB962C8B-B14F-4D97-AF65-F5344CB8AC3E}">
        <p14:creationId xmlns:p14="http://schemas.microsoft.com/office/powerpoint/2010/main" val="327020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1848-BCEF-0741-A86C-8350B11D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8B33-31A5-3A4D-843F-009360F8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testing shows YEARS and BACKER values to be significantly different across those who either defect or renew. This backs up my thoughts gathered from looking into the correlation analysis. </a:t>
            </a:r>
          </a:p>
          <a:p>
            <a:r>
              <a:rPr lang="en-US" dirty="0"/>
              <a:t>Office needs to look at ticket holders of 2-3 years in depth. </a:t>
            </a:r>
          </a:p>
          <a:p>
            <a:r>
              <a:rPr lang="en-US" dirty="0"/>
              <a:t>Also look at who is attending the first two home games and the last home game. Maybe strategically make as many of these games exciting ones. </a:t>
            </a:r>
          </a:p>
        </p:txBody>
      </p:sp>
    </p:spTree>
    <p:extLst>
      <p:ext uri="{BB962C8B-B14F-4D97-AF65-F5344CB8AC3E}">
        <p14:creationId xmlns:p14="http://schemas.microsoft.com/office/powerpoint/2010/main" val="35196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DCDC-8060-9D4F-8704-36197FBA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C830-A7A1-8F44-80BB-253F74DB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add some data to this dataset to make for a more accurate way of looking into defects.</a:t>
            </a:r>
          </a:p>
          <a:p>
            <a:r>
              <a:rPr lang="en-US" dirty="0"/>
              <a:t>Number of games won last season?</a:t>
            </a:r>
          </a:p>
          <a:p>
            <a:r>
              <a:rPr lang="en-US" dirty="0"/>
              <a:t>Enrollment of the university?</a:t>
            </a:r>
          </a:p>
          <a:p>
            <a:r>
              <a:rPr lang="en-US" dirty="0"/>
              <a:t>Number of returning players from last season?</a:t>
            </a:r>
          </a:p>
          <a:p>
            <a:r>
              <a:rPr lang="en-US" dirty="0"/>
              <a:t>Also the </a:t>
            </a:r>
            <a:r>
              <a:rPr lang="en-US"/>
              <a:t>preseason rankings?</a:t>
            </a:r>
          </a:p>
        </p:txBody>
      </p:sp>
    </p:spTree>
    <p:extLst>
      <p:ext uri="{BB962C8B-B14F-4D97-AF65-F5344CB8AC3E}">
        <p14:creationId xmlns:p14="http://schemas.microsoft.com/office/powerpoint/2010/main" val="20195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1F11-B1E6-2344-93A2-786D23A4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1A87-B55B-A247-BA6A-0FA28372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 columns</a:t>
            </a:r>
          </a:p>
          <a:p>
            <a:r>
              <a:rPr lang="en-US" dirty="0"/>
              <a:t>Finding missing values</a:t>
            </a:r>
          </a:p>
          <a:p>
            <a:r>
              <a:rPr lang="en-US" dirty="0"/>
              <a:t>Replace values with numbers that makes sense</a:t>
            </a:r>
          </a:p>
          <a:p>
            <a:r>
              <a:rPr lang="en-US" dirty="0"/>
              <a:t>Look further into missing values. Will these missing values throw off your results of analysis?</a:t>
            </a:r>
          </a:p>
        </p:txBody>
      </p:sp>
    </p:spTree>
    <p:extLst>
      <p:ext uri="{BB962C8B-B14F-4D97-AF65-F5344CB8AC3E}">
        <p14:creationId xmlns:p14="http://schemas.microsoft.com/office/powerpoint/2010/main" val="114725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A526-FB36-B448-BB5D-E8AF2710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E1F9-14BE-8741-A977-99384FEE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simple and include all variables.</a:t>
            </a:r>
          </a:p>
          <a:p>
            <a:r>
              <a:rPr lang="en-US" dirty="0"/>
              <a:t>Look into correlation to find variables that may be important?</a:t>
            </a:r>
          </a:p>
          <a:p>
            <a:r>
              <a:rPr lang="en-US" dirty="0"/>
              <a:t>You could look into creating new variables if time permits.</a:t>
            </a:r>
          </a:p>
          <a:p>
            <a:r>
              <a:rPr lang="en-US" dirty="0"/>
              <a:t>Test Accuracy</a:t>
            </a:r>
          </a:p>
          <a:p>
            <a:r>
              <a:rPr lang="en-US" dirty="0"/>
              <a:t>I also like to create a data frame of importance after developing a model.</a:t>
            </a:r>
          </a:p>
        </p:txBody>
      </p:sp>
    </p:spTree>
    <p:extLst>
      <p:ext uri="{BB962C8B-B14F-4D97-AF65-F5344CB8AC3E}">
        <p14:creationId xmlns:p14="http://schemas.microsoft.com/office/powerpoint/2010/main" val="22701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178-BD5B-FD40-8F4C-5ADB5A80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7441-5B17-BA4A-8B81-6209889B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will by far create the most accurate model number wise.</a:t>
            </a:r>
          </a:p>
          <a:p>
            <a:r>
              <a:rPr lang="en-US" dirty="0"/>
              <a:t>One downfall of random forest is the blank model effect. You have no idea what the model’s thought process is. </a:t>
            </a:r>
          </a:p>
          <a:p>
            <a:r>
              <a:rPr lang="en-US" dirty="0"/>
              <a:t>This could mean a decision tree model would be better even though you don’t get the accuracy as high.</a:t>
            </a:r>
          </a:p>
          <a:p>
            <a:r>
              <a:rPr lang="en-US" dirty="0"/>
              <a:t>You would at least be able to see the thought process. </a:t>
            </a:r>
          </a:p>
        </p:txBody>
      </p:sp>
    </p:spTree>
    <p:extLst>
      <p:ext uri="{BB962C8B-B14F-4D97-AF65-F5344CB8AC3E}">
        <p14:creationId xmlns:p14="http://schemas.microsoft.com/office/powerpoint/2010/main" val="238639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A54E-C488-3A4B-804C-95CF0298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ED35-F5DC-574F-84C7-AE316388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look into feature selection</a:t>
            </a:r>
          </a:p>
          <a:p>
            <a:r>
              <a:rPr lang="en-US" dirty="0"/>
              <a:t>This model will pick the most important variables, you just need to inform the model how many variables you would like.</a:t>
            </a:r>
          </a:p>
        </p:txBody>
      </p:sp>
    </p:spTree>
    <p:extLst>
      <p:ext uri="{BB962C8B-B14F-4D97-AF65-F5344CB8AC3E}">
        <p14:creationId xmlns:p14="http://schemas.microsoft.com/office/powerpoint/2010/main" val="296803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7D5B-78C0-CE41-8BD4-218A920A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A908-C69D-E64D-BA29-35B8C3F3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your validation set and match it to your training data set.</a:t>
            </a:r>
          </a:p>
          <a:p>
            <a:r>
              <a:rPr lang="en-US" dirty="0"/>
              <a:t>In this case there were a few cleaning items I needed to take care of.</a:t>
            </a:r>
          </a:p>
          <a:p>
            <a:r>
              <a:rPr lang="en-US" dirty="0"/>
              <a:t>For the project we uploaded a </a:t>
            </a:r>
            <a:r>
              <a:rPr lang="en-US" dirty="0" err="1"/>
              <a:t>dataframe</a:t>
            </a:r>
            <a:r>
              <a:rPr lang="en-US" dirty="0"/>
              <a:t> that matched the FAKE ID column up to whether that person were to defect or not.</a:t>
            </a:r>
          </a:p>
          <a:p>
            <a:r>
              <a:rPr lang="en-US" dirty="0"/>
              <a:t>This explains why I created new data sets with only select columns. </a:t>
            </a:r>
          </a:p>
        </p:txBody>
      </p:sp>
    </p:spTree>
    <p:extLst>
      <p:ext uri="{BB962C8B-B14F-4D97-AF65-F5344CB8AC3E}">
        <p14:creationId xmlns:p14="http://schemas.microsoft.com/office/powerpoint/2010/main" val="428729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1EDC-3AD2-9B48-8731-44A5B24F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3062-3BA5-A845-98C3-24FD9DF6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finalize everything I created an excel file with the new columns and their percentage of renewing or defecting.</a:t>
            </a:r>
          </a:p>
          <a:p>
            <a:r>
              <a:rPr lang="en-US" dirty="0"/>
              <a:t>This would be uploaded to show my predictions.</a:t>
            </a:r>
          </a:p>
        </p:txBody>
      </p:sp>
    </p:spTree>
    <p:extLst>
      <p:ext uri="{BB962C8B-B14F-4D97-AF65-F5344CB8AC3E}">
        <p14:creationId xmlns:p14="http://schemas.microsoft.com/office/powerpoint/2010/main" val="212968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2CDE-F076-6745-8C4E-0BB6BAA4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044D-680B-C84A-B21C-D0AD2282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analysis points you in a good direction for coming up with hypothesis.</a:t>
            </a:r>
          </a:p>
          <a:p>
            <a:r>
              <a:rPr lang="en-US" dirty="0"/>
              <a:t>High correlation is a good indicator that there will be a significant difference between those people who renew or defect.</a:t>
            </a:r>
          </a:p>
          <a:p>
            <a:r>
              <a:rPr lang="en-US" dirty="0"/>
              <a:t>I decided to test a few of the most highly correlated </a:t>
            </a:r>
            <a:r>
              <a:rPr lang="en-US" dirty="0" err="1"/>
              <a:t>varaibles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11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BDBF-3771-2349-AF96-B312719E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1B22-DDBF-3244-8CA9-2AE44DC8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to break down the most important variables here.</a:t>
            </a:r>
          </a:p>
          <a:p>
            <a:r>
              <a:rPr lang="en-US" dirty="0"/>
              <a:t>As you can see it Is interesting how there are specific years where there is a large shift if people renew or defect. </a:t>
            </a:r>
          </a:p>
          <a:p>
            <a:r>
              <a:rPr lang="en-US" dirty="0"/>
              <a:t>This data shows the first few years are very important to keep these ticket holders happy</a:t>
            </a:r>
          </a:p>
          <a:p>
            <a:r>
              <a:rPr lang="en-US" dirty="0"/>
              <a:t>Histograms are another great way to look at the distribution of your data.</a:t>
            </a:r>
          </a:p>
          <a:p>
            <a:r>
              <a:rPr lang="en-US" dirty="0"/>
              <a:t>Many times this can lead you into new findings as well.</a:t>
            </a:r>
          </a:p>
        </p:txBody>
      </p:sp>
    </p:spTree>
    <p:extLst>
      <p:ext uri="{BB962C8B-B14F-4D97-AF65-F5344CB8AC3E}">
        <p14:creationId xmlns:p14="http://schemas.microsoft.com/office/powerpoint/2010/main" val="235796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599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MIS 665 Final Project</vt:lpstr>
      <vt:lpstr>Data Cleaning/Transformation</vt:lpstr>
      <vt:lpstr>Model Development</vt:lpstr>
      <vt:lpstr>Models</vt:lpstr>
      <vt:lpstr>Feature Selection</vt:lpstr>
      <vt:lpstr>Model Deployment</vt:lpstr>
      <vt:lpstr>Model</vt:lpstr>
      <vt:lpstr>Business and Data Understanding</vt:lpstr>
      <vt:lpstr>Data Visualization</vt:lpstr>
      <vt:lpstr>Data Visualization</vt:lpstr>
      <vt:lpstr>Storytelling</vt:lpstr>
      <vt:lpstr>Actions?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665 Final Project</dc:title>
  <dc:creator>Lawson Roberts</dc:creator>
  <cp:lastModifiedBy>Lawson Roberts</cp:lastModifiedBy>
  <cp:revision>4</cp:revision>
  <dcterms:created xsi:type="dcterms:W3CDTF">2018-05-01T15:50:55Z</dcterms:created>
  <dcterms:modified xsi:type="dcterms:W3CDTF">2018-05-01T16:18:03Z</dcterms:modified>
</cp:coreProperties>
</file>