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86"/>
    <p:restoredTop sz="94624"/>
  </p:normalViewPr>
  <p:slideViewPr>
    <p:cSldViewPr snapToGrid="0" snapToObjects="1">
      <p:cViewPr varScale="1">
        <p:scale>
          <a:sx n="108" d="100"/>
          <a:sy n="108" d="100"/>
        </p:scale>
        <p:origin x="2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08FC-9FCD-1045-954B-16CF13B09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Supply Chain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4C1BC-4B87-0F41-B1A3-E51925213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 670 Final Project By: Lawson Roberts</a:t>
            </a:r>
          </a:p>
        </p:txBody>
      </p:sp>
    </p:spTree>
    <p:extLst>
      <p:ext uri="{BB962C8B-B14F-4D97-AF65-F5344CB8AC3E}">
        <p14:creationId xmlns:p14="http://schemas.microsoft.com/office/powerpoint/2010/main" val="408399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0CA5-93E8-4443-98E6-63EA5C67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identification and collection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C6BA-A903-E448-B936-17F2C826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Chain News Portal</a:t>
            </a:r>
          </a:p>
          <a:p>
            <a:pPr lvl="1"/>
            <a:r>
              <a:rPr lang="en-US" sz="2000" dirty="0"/>
              <a:t>Up to date industry trends</a:t>
            </a:r>
          </a:p>
          <a:p>
            <a:r>
              <a:rPr lang="en-US" dirty="0"/>
              <a:t>Web pages had hyperlink that the first </a:t>
            </a:r>
            <a:r>
              <a:rPr lang="en-US" dirty="0" err="1"/>
              <a:t>xpath</a:t>
            </a:r>
            <a:r>
              <a:rPr lang="en-US" dirty="0"/>
              <a:t> is capturing</a:t>
            </a:r>
          </a:p>
          <a:p>
            <a:pPr lvl="1"/>
            <a:r>
              <a:rPr lang="en-US" dirty="0"/>
              <a:t>Hyperlinks had a link that was difficult for follow from outside of the website, so I had to replace part of the link with what would work for using a source outside of the website.</a:t>
            </a:r>
          </a:p>
          <a:p>
            <a:r>
              <a:rPr lang="en-US" dirty="0"/>
              <a:t>Second </a:t>
            </a:r>
            <a:r>
              <a:rPr lang="en-US" dirty="0" err="1"/>
              <a:t>xpath</a:t>
            </a:r>
            <a:r>
              <a:rPr lang="en-US" dirty="0"/>
              <a:t> is two full loops of the crawler going to each hyperlink and bringing back text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0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6BF3-4917-CE41-867E-E1F9E2BA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 &amp; text preprocessing processing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F9E5-AFAC-DB4F-B8DE-696F5CA9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cleaning</a:t>
            </a:r>
          </a:p>
          <a:p>
            <a:r>
              <a:rPr lang="en-US" dirty="0"/>
              <a:t>Column renamed</a:t>
            </a:r>
          </a:p>
          <a:p>
            <a:r>
              <a:rPr lang="en-US" dirty="0"/>
              <a:t>Replacing non English text, words less than 3 characters, blank spaces, and websites</a:t>
            </a:r>
          </a:p>
          <a:p>
            <a:pPr lvl="1"/>
            <a:r>
              <a:rPr lang="en-US" dirty="0"/>
              <a:t>Also some extra stop words for good measure</a:t>
            </a:r>
          </a:p>
        </p:txBody>
      </p:sp>
    </p:spTree>
    <p:extLst>
      <p:ext uri="{BB962C8B-B14F-4D97-AF65-F5344CB8AC3E}">
        <p14:creationId xmlns:p14="http://schemas.microsoft.com/office/powerpoint/2010/main" val="10080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A7A6-D43F-5346-9E93-5680782F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0161-9107-2E49-BBAA-C849D918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  <a:p>
            <a:r>
              <a:rPr lang="en-US" dirty="0"/>
              <a:t>Word frequency</a:t>
            </a:r>
          </a:p>
          <a:p>
            <a:pPr lvl="1"/>
            <a:r>
              <a:rPr lang="en-US" dirty="0"/>
              <a:t>Top words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F879D-5353-FB4C-BC6F-D9CF54F5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787650"/>
            <a:ext cx="5116286" cy="26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2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7CD6-8CDB-654F-8654-EB8F7A7D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analytics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6E33-79CB-5243-97D5-2C70A9BDD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  <a:p>
            <a:pPr lvl="1"/>
            <a:r>
              <a:rPr lang="en-US" dirty="0"/>
              <a:t>Mainly neutral, but slightly positive</a:t>
            </a:r>
          </a:p>
          <a:p>
            <a:r>
              <a:rPr lang="en-US" dirty="0"/>
              <a:t>Topic Modeling</a:t>
            </a:r>
          </a:p>
          <a:p>
            <a:pPr lvl="1"/>
            <a:r>
              <a:rPr lang="en-US" dirty="0"/>
              <a:t>Optimal number of topics looks to be 3, but I want to look a little bit more in depth</a:t>
            </a:r>
          </a:p>
          <a:p>
            <a:pPr lvl="1"/>
            <a:r>
              <a:rPr lang="en-US" dirty="0"/>
              <a:t>3 main cluster, but the topics differ a little bit</a:t>
            </a:r>
          </a:p>
        </p:txBody>
      </p:sp>
    </p:spTree>
    <p:extLst>
      <p:ext uri="{BB962C8B-B14F-4D97-AF65-F5344CB8AC3E}">
        <p14:creationId xmlns:p14="http://schemas.microsoft.com/office/powerpoint/2010/main" val="167457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EF29-E1D1-A646-8F55-02481F04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analytics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F556-D382-504B-9756-6349428E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can create bigrams after tokenizing the text data.</a:t>
            </a:r>
          </a:p>
          <a:p>
            <a:r>
              <a:rPr lang="en-US" dirty="0"/>
              <a:t>Bigrams provide a perfect format for doing network analysis</a:t>
            </a:r>
          </a:p>
          <a:p>
            <a:r>
              <a:rPr lang="en-US" dirty="0" err="1"/>
              <a:t>Gephi</a:t>
            </a:r>
            <a:r>
              <a:rPr lang="en-US" dirty="0"/>
              <a:t> is a great tool to visualize these relationships</a:t>
            </a:r>
          </a:p>
          <a:p>
            <a:endParaRPr lang="en-US" dirty="0"/>
          </a:p>
          <a:p>
            <a:r>
              <a:rPr lang="en-US" dirty="0"/>
              <a:t>Statistics:</a:t>
            </a:r>
          </a:p>
          <a:p>
            <a:pPr lvl="1"/>
            <a:r>
              <a:rPr lang="en-US" dirty="0"/>
              <a:t>Clustering coefficient is t .014 and density is .003 so this network isn’t very closely related. To be fair there isn’t a ton of data here. I only went through the first 4 pages, and a journal doesn’t want to talk about the same thing all the time. </a:t>
            </a:r>
          </a:p>
          <a:p>
            <a:pPr lvl="1"/>
            <a:r>
              <a:rPr lang="en-US" dirty="0"/>
              <a:t>If there were more data collected more of these nodes that aren’t connected might become connected. </a:t>
            </a:r>
          </a:p>
        </p:txBody>
      </p:sp>
    </p:spTree>
    <p:extLst>
      <p:ext uri="{BB962C8B-B14F-4D97-AF65-F5344CB8AC3E}">
        <p14:creationId xmlns:p14="http://schemas.microsoft.com/office/powerpoint/2010/main" val="184807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E4A0-109C-CC4B-A71F-33108311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analytics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1B70-740D-BF44-B0F7-5B18AFB6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notes about the network…</a:t>
            </a:r>
          </a:p>
          <a:p>
            <a:pPr lvl="1"/>
            <a:r>
              <a:rPr lang="en-US" dirty="0"/>
              <a:t>Suppliers, percent, product, new, amazon, costs, delivery, and logistics most popular words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Percent because we are talking to business people</a:t>
            </a:r>
          </a:p>
          <a:p>
            <a:pPr lvl="1"/>
            <a:r>
              <a:rPr lang="en-US" dirty="0"/>
              <a:t>Supply chain is concerned with cost, delivery, and logistics </a:t>
            </a:r>
          </a:p>
        </p:txBody>
      </p:sp>
    </p:spTree>
    <p:extLst>
      <p:ext uri="{BB962C8B-B14F-4D97-AF65-F5344CB8AC3E}">
        <p14:creationId xmlns:p14="http://schemas.microsoft.com/office/powerpoint/2010/main" val="113700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0FB4-D316-6C46-8B2D-92E2ED84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5493-FF69-8A49-8561-4625970E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Clusters…1,2,and 3</a:t>
            </a:r>
          </a:p>
          <a:p>
            <a:r>
              <a:rPr lang="en-US"/>
              <a:t>International </a:t>
            </a:r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834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</TotalTime>
  <Words>334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Supply Chain Insights</vt:lpstr>
      <vt:lpstr>data identification and collection  </vt:lpstr>
      <vt:lpstr>data cleaning &amp; text preprocessing processing  </vt:lpstr>
      <vt:lpstr>descriptive analytics  </vt:lpstr>
      <vt:lpstr>content analytics  </vt:lpstr>
      <vt:lpstr>network analytics  </vt:lpstr>
      <vt:lpstr>network analytics cont.</vt:lpstr>
      <vt:lpstr>storytelling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Insights</dc:title>
  <dc:creator>Lawson Roberts</dc:creator>
  <cp:lastModifiedBy>Lawson Roberts</cp:lastModifiedBy>
  <cp:revision>5</cp:revision>
  <dcterms:created xsi:type="dcterms:W3CDTF">2019-05-01T02:15:35Z</dcterms:created>
  <dcterms:modified xsi:type="dcterms:W3CDTF">2019-05-05T22:01:20Z</dcterms:modified>
</cp:coreProperties>
</file>