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 xmlns:mv="urn:schemas-microsoft-com:mac:vml" xmlns:mc="http://schemas.openxmlformats.org/markup-compatibility/2006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 xmlns:mv="urn:schemas-microsoft-com:mac:vml" xmlns:mc="http://schemas.openxmlformats.org/markup-compatibility/2006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1FF"/>
    <a:srgbClr val="402FFF"/>
    <a:srgbClr val="000052"/>
    <a:srgbClr val="00003A"/>
    <a:srgbClr val="567BFF"/>
    <a:srgbClr val="FFFFFF"/>
    <a:srgbClr val="FFFDEF"/>
    <a:srgbClr val="206020"/>
    <a:srgbClr val="202070"/>
    <a:srgbClr val="296D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9" autoAdjust="0"/>
    <p:restoredTop sz="96026" autoAdjust="0"/>
  </p:normalViewPr>
  <p:slideViewPr>
    <p:cSldViewPr>
      <p:cViewPr>
        <p:scale>
          <a:sx n="95" d="100"/>
          <a:sy n="95" d="100"/>
        </p:scale>
        <p:origin x="-1349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9" d="100"/>
          <a:sy n="129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F369B04-2B3A-4753-B05B-0DF5FC7520FB}" type="datetimeFigureOut">
              <a:rPr lang="en-US"/>
              <a:pPr>
                <a:defRPr/>
              </a:pPr>
              <a:t>12/6/2015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3A3024-EC4E-4937-AE02-6833404935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77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293EB3A-A22B-4F90-89EE-E62A8CB79A8F}" type="slidenum">
              <a:rPr lang="en-US"/>
              <a:pPr eaLnBrk="1" hangingPunct="1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49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293EB3A-A22B-4F90-89EE-E62A8CB79A8F}" type="slidenum">
              <a:rPr lang="en-US"/>
              <a:pPr eaLnBrk="1" hangingPunct="1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49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293EB3A-A22B-4F90-89EE-E62A8CB79A8F}" type="slidenum">
              <a:rPr lang="en-US"/>
              <a:pPr eaLnBrk="1" hangingPunct="1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49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293EB3A-A22B-4F90-89EE-E62A8CB79A8F}" type="slidenum">
              <a:rPr lang="en-US"/>
              <a:pPr eaLnBrk="1" hangingPunct="1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4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374901"/>
          </a:xfrm>
          <a:prstGeom prst="rect">
            <a:avLst/>
          </a:prstGeom>
        </p:spPr>
      </p:pic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2459496" y="2649686"/>
            <a:ext cx="4225022" cy="92333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3D3648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GB" sz="5400" b="1" dirty="0" smtClean="0">
                <a:solidFill>
                  <a:srgbClr val="000090"/>
                </a:solidFill>
                <a:effectLst/>
              </a:rPr>
              <a:t>Own Project</a:t>
            </a:r>
          </a:p>
        </p:txBody>
      </p:sp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683568" y="3717032"/>
            <a:ext cx="7776866" cy="2736304"/>
          </a:xfrm>
          <a:prstGeom prst="rect">
            <a:avLst/>
          </a:prstGeom>
          <a:solidFill>
            <a:srgbClr val="2F41FF">
              <a:alpha val="30000"/>
            </a:srgbClr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dirty="0"/>
          </a:p>
        </p:txBody>
      </p:sp>
      <p:sp>
        <p:nvSpPr>
          <p:cNvPr id="9" name="Rectangle 12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34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20207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20207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20207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20207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3200" kern="0" dirty="0" smtClean="0">
                <a:solidFill>
                  <a:srgbClr val="000052"/>
                </a:solidFill>
                <a:effectLst>
                  <a:glow rad="330200">
                    <a:schemeClr val="bg1">
                      <a:alpha val="75000"/>
                    </a:schemeClr>
                  </a:glow>
                </a:effectLst>
              </a:rPr>
              <a:t>6.861/6.869</a:t>
            </a:r>
            <a:r>
              <a:rPr lang="en-US" sz="3200" kern="0" baseline="0" dirty="0" smtClean="0">
                <a:solidFill>
                  <a:srgbClr val="000052"/>
                </a:solidFill>
                <a:effectLst>
                  <a:glow rad="330200">
                    <a:schemeClr val="bg1">
                      <a:alpha val="75000"/>
                    </a:schemeClr>
                  </a:glow>
                </a:effectLst>
              </a:rPr>
              <a:t> Advances in Computer Vision</a:t>
            </a:r>
            <a:endParaRPr lang="en-US" sz="3200" kern="0" dirty="0" smtClean="0">
              <a:solidFill>
                <a:srgbClr val="000052"/>
              </a:solidFill>
              <a:effectLst>
                <a:glow rad="330200">
                  <a:schemeClr val="bg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773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72450" y="0"/>
            <a:ext cx="97155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433DFA8-EC8F-478D-BB87-A81C12835D0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97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4763"/>
            <a:ext cx="2057400" cy="61309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4763"/>
            <a:ext cx="6019800" cy="613092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72450" y="0"/>
            <a:ext cx="97155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1C825FF-5CCE-4C79-8BB6-C5AE36ABC6E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84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8863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8821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72450" y="0"/>
            <a:ext cx="97155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C47FE1A-3CF1-4A67-BA23-89E92287F92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51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72450" y="0"/>
            <a:ext cx="97155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90A6CB6-6C37-4FD1-A18D-9A3E369FEEE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85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72450" y="0"/>
            <a:ext cx="97155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0733F47-C704-467F-9D95-60803461051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35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72450" y="0"/>
            <a:ext cx="97155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58CCC35-6015-47C9-BDA3-60BE67C1276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84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72450" y="0"/>
            <a:ext cx="97155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9402DF8-4038-4EBC-A0BF-A651549BD30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75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72450" y="0"/>
            <a:ext cx="97155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91B0A41-1246-49F7-8E24-E2919E4EF8E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73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72450" y="0"/>
            <a:ext cx="97155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2ACFB48-DC82-4379-8F54-932B4F99041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78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4301"/>
          <a:stretch/>
        </p:blipFill>
        <p:spPr>
          <a:xfrm>
            <a:off x="0" y="-1524000"/>
            <a:ext cx="9144000" cy="2374901"/>
          </a:xfrm>
          <a:prstGeom prst="rect">
            <a:avLst/>
          </a:prstGeom>
        </p:spPr>
      </p:pic>
      <p:sp>
        <p:nvSpPr>
          <p:cNvPr id="1027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0" y="17569"/>
            <a:ext cx="6444208" cy="666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8" name="Rectangle 12"/>
          <p:cNvSpPr txBox="1">
            <a:spLocks noChangeArrowheads="1"/>
          </p:cNvSpPr>
          <p:nvPr userDrawn="1"/>
        </p:nvSpPr>
        <p:spPr bwMode="auto">
          <a:xfrm>
            <a:off x="7056784" y="17569"/>
            <a:ext cx="2123728" cy="666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20207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20207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20207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20207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2000" b="0" i="0" kern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elvetica Neue Light"/>
                <a:cs typeface="Helvetica Neue Light"/>
              </a:rPr>
              <a:t>Own Project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5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effectLst>
            <a:glow rad="508000">
              <a:schemeClr val="accent3">
                <a:satMod val="175000"/>
                <a:alpha val="40000"/>
              </a:schemeClr>
            </a:glo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20207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20207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20207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202070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14"/>
          <p:cNvSpPr txBox="1">
            <a:spLocks noChangeArrowheads="1"/>
          </p:cNvSpPr>
          <p:nvPr/>
        </p:nvSpPr>
        <p:spPr bwMode="auto">
          <a:xfrm>
            <a:off x="683568" y="3729731"/>
            <a:ext cx="7776863" cy="273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4400" dirty="0"/>
              <a:t> </a:t>
            </a:r>
            <a:r>
              <a:rPr lang="en-US" sz="2400" b="1" dirty="0"/>
              <a:t>Optical Character Recognition for Japanese Syllabic Writing </a:t>
            </a:r>
            <a:r>
              <a:rPr lang="en-US" sz="2400" b="1" dirty="0" smtClean="0"/>
              <a:t>Systems</a:t>
            </a:r>
          </a:p>
          <a:p>
            <a:pPr algn="ctr" eaLnBrk="1" hangingPunct="1"/>
            <a:endParaRPr lang="en-GB" sz="2400" b="1" dirty="0"/>
          </a:p>
          <a:p>
            <a:pPr algn="ctr" eaLnBrk="1" hangingPunct="1"/>
            <a:r>
              <a:rPr lang="en-GB" sz="1400" b="1" i="1" dirty="0" smtClean="0"/>
              <a:t>Team </a:t>
            </a:r>
            <a:r>
              <a:rPr lang="en-GB" sz="1400" b="1" i="1" dirty="0" smtClean="0"/>
              <a:t>members:</a:t>
            </a:r>
          </a:p>
          <a:p>
            <a:pPr algn="ctr" eaLnBrk="1" hangingPunct="1"/>
            <a:r>
              <a:rPr lang="en-GB" sz="1400" b="1" i="1" dirty="0" smtClean="0"/>
              <a:t>Law Smith, Kimberly Toy</a:t>
            </a:r>
            <a:endParaRPr lang="en-GB" sz="1400" b="1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:mv="urn:schemas-microsoft-com:mac:vml" xmlns="">
      <mp:transition xmlns:mp="http://schemas.microsoft.com/office/mac/powerpoint/2008/main"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Topic/Question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 bwMode="auto">
          <a:xfrm>
            <a:off x="250825" y="836613"/>
            <a:ext cx="8642350" cy="5688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How to recognize Japanese characters (kana) from an input image?</a:t>
            </a:r>
          </a:p>
          <a:p>
            <a:r>
              <a:rPr lang="en-US" dirty="0" smtClean="0"/>
              <a:t>[TODO: Explain goals, use-cases]</a:t>
            </a:r>
            <a:endParaRPr lang="en-US" dirty="0" smtClean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0" y="6459594"/>
            <a:ext cx="9144000" cy="404812"/>
          </a:xfrm>
          <a:prstGeom prst="rect">
            <a:avLst/>
          </a:prstGeom>
        </p:spPr>
        <p:txBody>
          <a:bodyPr vert="horz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sz="1400" dirty="0" smtClean="0">
                <a:latin typeface="Helvetica Neue Light"/>
                <a:cs typeface="Helvetica Neue Light"/>
              </a:rPr>
              <a:t>Members: </a:t>
            </a:r>
            <a:r>
              <a:rPr lang="en-US" sz="1400" dirty="0" smtClean="0">
                <a:latin typeface="Helvetica Neue Light"/>
                <a:cs typeface="Helvetica Neue Light"/>
              </a:rPr>
              <a:t>Law Smith, Kim Toy</a:t>
            </a:r>
            <a:endParaRPr lang="en-US" sz="1400" dirty="0" smtClean="0">
              <a:latin typeface="Helvetica Neue Light"/>
              <a:cs typeface="Helvetica Neue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:mv="urn:schemas-microsoft-com:mac:vml" xmlns="">
      <mp:transition xmlns:mp="http://schemas.microsoft.com/office/mac/powerpoint/2008/main"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Approach/Method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 bwMode="auto">
          <a:xfrm>
            <a:off x="250825" y="836613"/>
            <a:ext cx="8642350" cy="5688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Train a Neural Net on a small subset of kana</a:t>
            </a:r>
          </a:p>
          <a:p>
            <a:pPr lvl="1"/>
            <a:r>
              <a:rPr lang="ja-JP" altLang="en-US" dirty="0" smtClean="0"/>
              <a:t>「こ」</a:t>
            </a:r>
            <a:r>
              <a:rPr lang="en-US" altLang="ja-JP" dirty="0" smtClean="0"/>
              <a:t>,</a:t>
            </a:r>
            <a:r>
              <a:rPr lang="ja-JP" altLang="en-US" dirty="0" smtClean="0"/>
              <a:t>「ん」</a:t>
            </a:r>
            <a:r>
              <a:rPr lang="en-US" altLang="ja-JP" dirty="0" smtClean="0"/>
              <a:t>,</a:t>
            </a:r>
            <a:r>
              <a:rPr lang="ja-JP" altLang="en-US" dirty="0" smtClean="0"/>
              <a:t>「に」</a:t>
            </a:r>
            <a:r>
              <a:rPr lang="en-US" altLang="ja-JP" dirty="0" smtClean="0"/>
              <a:t>,</a:t>
            </a:r>
            <a:r>
              <a:rPr lang="ja-JP" altLang="en-US" dirty="0" smtClean="0"/>
              <a:t>「ち」</a:t>
            </a:r>
            <a:r>
              <a:rPr lang="en-US" altLang="ja-JP" dirty="0" smtClean="0"/>
              <a:t>,</a:t>
            </a:r>
            <a:r>
              <a:rPr lang="ja-JP" altLang="en-US" dirty="0" smtClean="0"/>
              <a:t>「は」</a:t>
            </a:r>
            <a:r>
              <a:rPr lang="en-US" altLang="ja-JP" dirty="0" smtClean="0"/>
              <a:t>(konnichiwa-&gt;hello)</a:t>
            </a:r>
          </a:p>
          <a:p>
            <a:pPr lvl="1"/>
            <a:r>
              <a:rPr lang="ja-JP" altLang="en-US" dirty="0" smtClean="0"/>
              <a:t>「さ」、「よ」、「な」、「ら」</a:t>
            </a:r>
            <a:r>
              <a:rPr lang="en-US" altLang="ja-JP" dirty="0" smtClean="0"/>
              <a:t>(sayonara -&gt; goodbye)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0" y="6459594"/>
            <a:ext cx="9144000" cy="404812"/>
          </a:xfrm>
          <a:prstGeom prst="rect">
            <a:avLst/>
          </a:prstGeom>
        </p:spPr>
        <p:txBody>
          <a:bodyPr vert="horz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sz="1400" dirty="0" smtClean="0">
                <a:latin typeface="Helvetica Neue Light"/>
                <a:cs typeface="Helvetica Neue Light"/>
              </a:rPr>
              <a:t>Members: </a:t>
            </a:r>
            <a:r>
              <a:rPr lang="en-US" sz="1400" dirty="0" smtClean="0">
                <a:latin typeface="Helvetica Neue Light"/>
                <a:cs typeface="Helvetica Neue Light"/>
              </a:rPr>
              <a:t>Law Smith, Kim Toy</a:t>
            </a:r>
            <a:endParaRPr lang="en-US" sz="1400" dirty="0" smtClean="0">
              <a:latin typeface="Helvetica Neue Light"/>
              <a:cs typeface="Helvetica Neue Light"/>
            </a:endParaRPr>
          </a:p>
        </p:txBody>
      </p:sp>
      <p:pic>
        <p:nvPicPr>
          <p:cNvPr id="3074" name="Picture 2" descr="C:\Users\EXSokono\MiT Work\Graduate\Fall 2015\6.869 - Advances in Computer Vision\kanaocr\Output Figures\Example Transformed Kan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4" t="3227" r="8464" b="9836"/>
          <a:stretch/>
        </p:blipFill>
        <p:spPr bwMode="auto">
          <a:xfrm>
            <a:off x="4355976" y="2276872"/>
            <a:ext cx="4657657" cy="391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1520" y="2643170"/>
            <a:ext cx="4248472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 smtClean="0"/>
              <a:t>Train NN on different versions of kana</a:t>
            </a:r>
          </a:p>
          <a:p>
            <a:pPr lvl="1"/>
            <a:r>
              <a:rPr lang="en-US" kern="0" dirty="0" smtClean="0"/>
              <a:t>Various fonts</a:t>
            </a:r>
          </a:p>
          <a:p>
            <a:pPr lvl="1"/>
            <a:r>
              <a:rPr lang="en-US" kern="0" dirty="0" smtClean="0"/>
              <a:t>Rotation, Skew, and Translation</a:t>
            </a:r>
          </a:p>
        </p:txBody>
      </p:sp>
    </p:spTree>
    <p:extLst>
      <p:ext uri="{BB962C8B-B14F-4D97-AF65-F5344CB8AC3E}">
        <p14:creationId xmlns:p14="http://schemas.microsoft.com/office/powerpoint/2010/main" val="385852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:mv="urn:schemas-microsoft-com:mac:vml" xmlns="">
      <mp:transition xmlns:mp="http://schemas.microsoft.com/office/mac/powerpoint/2008/main"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Results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 bwMode="auto">
          <a:xfrm>
            <a:off x="250825" y="836613"/>
            <a:ext cx="3745111" cy="5688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Tested on ~4500 30x30 images</a:t>
            </a:r>
          </a:p>
          <a:p>
            <a:r>
              <a:rPr lang="en-US" dirty="0" smtClean="0"/>
              <a:t>Potential source of errors:</a:t>
            </a:r>
          </a:p>
          <a:p>
            <a:pPr lvl="1"/>
            <a:r>
              <a:rPr lang="en-US" dirty="0" smtClean="0"/>
              <a:t>Similarity of kana:</a:t>
            </a:r>
          </a:p>
          <a:p>
            <a:pPr lvl="2"/>
            <a:r>
              <a:rPr lang="ja-JP" altLang="en-US" dirty="0" smtClean="0"/>
              <a:t>「ち」</a:t>
            </a:r>
            <a:r>
              <a:rPr lang="en-US" altLang="ja-JP" dirty="0" smtClean="0"/>
              <a:t>vs</a:t>
            </a:r>
            <a:r>
              <a:rPr lang="ja-JP" altLang="en-US" dirty="0" smtClean="0"/>
              <a:t>「ら」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「こ」</a:t>
            </a:r>
            <a:r>
              <a:rPr lang="en-US" altLang="ja-JP" dirty="0" smtClean="0"/>
              <a:t>vs</a:t>
            </a:r>
            <a:r>
              <a:rPr lang="ja-JP" altLang="en-US" dirty="0" smtClean="0"/>
              <a:t>「に」</a:t>
            </a:r>
            <a:endParaRPr lang="en-US" altLang="ja-JP" dirty="0" smtClean="0"/>
          </a:p>
          <a:p>
            <a:pPr lvl="1"/>
            <a:r>
              <a:rPr lang="en-US" dirty="0" smtClean="0"/>
              <a:t>Not enough detail in test images</a:t>
            </a:r>
            <a:endParaRPr lang="en-US" dirty="0" smtClean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0" y="6459594"/>
            <a:ext cx="9144000" cy="404812"/>
          </a:xfrm>
          <a:prstGeom prst="rect">
            <a:avLst/>
          </a:prstGeom>
        </p:spPr>
        <p:txBody>
          <a:bodyPr vert="horz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sz="1400" dirty="0" smtClean="0">
                <a:latin typeface="Helvetica Neue Light"/>
                <a:cs typeface="Helvetica Neue Light"/>
              </a:rPr>
              <a:t>Members: </a:t>
            </a:r>
            <a:r>
              <a:rPr lang="en-US" sz="1400" dirty="0" smtClean="0">
                <a:latin typeface="Helvetica Neue Light"/>
                <a:cs typeface="Helvetica Neue Light"/>
              </a:rPr>
              <a:t>Law Smith, Kim Toy</a:t>
            </a:r>
            <a:endParaRPr lang="en-US" sz="1400" dirty="0" smtClean="0">
              <a:latin typeface="Helvetica Neue Light"/>
              <a:cs typeface="Helvetica Neue Ligh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268760"/>
            <a:ext cx="4968552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59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:mv="urn:schemas-microsoft-com:mac:vml" xmlns="">
      <mp:transition xmlns:mp="http://schemas.microsoft.com/office/mac/powerpoint/2008/main"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Conclusion/Further plan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 bwMode="auto">
          <a:xfrm>
            <a:off x="250825" y="836613"/>
            <a:ext cx="8642350" cy="5688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[TODO]</a:t>
            </a:r>
            <a:endParaRPr lang="en-US" dirty="0" smtClean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0" y="6459594"/>
            <a:ext cx="9144000" cy="404812"/>
          </a:xfrm>
          <a:prstGeom prst="rect">
            <a:avLst/>
          </a:prstGeom>
        </p:spPr>
        <p:txBody>
          <a:bodyPr vert="horz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sz="1400" dirty="0" smtClean="0">
                <a:latin typeface="Helvetica Neue Light"/>
                <a:cs typeface="Helvetica Neue Light"/>
              </a:rPr>
              <a:t>Members: </a:t>
            </a:r>
            <a:r>
              <a:rPr lang="en-US" sz="1400" dirty="0" smtClean="0">
                <a:latin typeface="Helvetica Neue Light"/>
                <a:cs typeface="Helvetica Neue Light"/>
              </a:rPr>
              <a:t>Law Smith, Kim Toy</a:t>
            </a:r>
            <a:endParaRPr lang="en-US" sz="1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36959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:mv="urn:schemas-microsoft-com:mac:vml" xmlns="">
      <mp:transition xmlns:mp="http://schemas.microsoft.com/office/mac/powerpoint/2008/main" spd="slow" advClick="0" advTm="3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343</TotalTime>
  <Words>160</Words>
  <Application>Microsoft Office PowerPoint</Application>
  <PresentationFormat>On-screen Show (4:3)</PresentationFormat>
  <Paragraphs>31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Design</vt:lpstr>
      <vt:lpstr>PowerPoint Presentation</vt:lpstr>
      <vt:lpstr>Topic/Question</vt:lpstr>
      <vt:lpstr>Approach/Method</vt:lpstr>
      <vt:lpstr>Results</vt:lpstr>
      <vt:lpstr> Conclusion/Further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CVPR10 poster spotlight presentation</dc:subject>
  <dc:creator>Eric</dc:creator>
  <cp:lastModifiedBy>EXSokono</cp:lastModifiedBy>
  <cp:revision>72</cp:revision>
  <dcterms:created xsi:type="dcterms:W3CDTF">2015-11-23T00:59:20Z</dcterms:created>
  <dcterms:modified xsi:type="dcterms:W3CDTF">2015-12-07T00:16:28Z</dcterms:modified>
</cp:coreProperties>
</file>