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5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A58CC-8D19-5FD4-9737-DC226C690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4AEC2C-345A-112F-47C5-69CF2E1F6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1B3B52-7018-DBFA-6936-9A727F055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F163-8C0F-47E1-A850-DA8600D12630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89CF56-A6BA-21C9-1ED1-1947DA343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82954D-A123-607C-DD8D-3F26DB1E5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227-5153-424D-8F4A-A58DBC659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01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30815-85AA-1F7F-9036-3B9D876B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CE74B3-4C4A-EC10-712F-FAB4093DF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919F67-F5F9-F403-99CE-8F91FA1E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F163-8C0F-47E1-A850-DA8600D12630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496166-1FE5-FCA0-0C26-A3AC424F0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F276CE-0BB3-4A3A-3CA4-5A1BFA97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227-5153-424D-8F4A-A58DBC659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19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2F60D0E-C56E-539D-02C5-6D1C30E72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04EDDD-9D7C-3BE7-AA6A-5CB943849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E5EC46-C1C3-D0FB-7887-8462A442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F163-8C0F-47E1-A850-DA8600D12630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DB32AC-B7AB-D67B-2142-D8F917C7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CBBE90-FAD9-C3E2-4112-91CBABBB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227-5153-424D-8F4A-A58DBC659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49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4FF70-C4B7-B911-ECEC-8866CFCD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3F9EFA-3946-2BB8-BADB-12677870C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AEC01C-024B-3FCD-FDDA-A5ADEC287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F163-8C0F-47E1-A850-DA8600D12630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864BA8-8C56-7435-424F-5223528E3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9C1196-149E-97B0-E191-8B67EF9C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227-5153-424D-8F4A-A58DBC659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36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5C381-29CB-2C6A-77ED-2C5AB74C8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6198F3-63A2-9B94-B714-A75668C01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ED5D19-BCC0-DC46-51FF-9E68E365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F163-8C0F-47E1-A850-DA8600D12630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9312C7-A823-A0C5-344D-F6D3BA2E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06AC0C-B28F-50D7-AB9C-A0848435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227-5153-424D-8F4A-A58DBC659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30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856A7-6683-F4D3-84BA-AD77E814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19065F-BA74-7FE9-AC80-D91F49280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EFA5F5-3BBB-C2BA-604A-42D04B4B7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656922-B11B-F72A-6EE1-C00FAE60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F163-8C0F-47E1-A850-DA8600D12630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DB95C0-5387-DD49-BC50-8AD7525F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6CA63C-096B-195F-96BE-5E5B8E29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227-5153-424D-8F4A-A58DBC659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05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F62CE-AF76-351C-5B7F-B2D91BDC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4629F7-7621-52AD-54DE-F41D79CC1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32FBFA-E134-D439-EC98-DF32950AA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BA457E3-2683-96DB-FAFB-5290A104A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53C027A-9EA9-7F20-8545-A3995D1B5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BE70836-5617-AAA5-31C4-06ED5811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F163-8C0F-47E1-A850-DA8600D12630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7FC808A-35A4-7434-15C3-BF82E339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997631A-B527-9682-B2BF-A8D15019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227-5153-424D-8F4A-A58DBC659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08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FB8E3-917B-F677-8487-A461CDF3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1BD2C52-E9B3-72E6-0F67-8256E613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F163-8C0F-47E1-A850-DA8600D12630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38D95B2-B538-B605-01B8-C4006410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1DA36C-9565-FBEA-699B-06DC9599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227-5153-424D-8F4A-A58DBC659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81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29F7620-96F9-C7B9-E9A2-1B20EB856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F163-8C0F-47E1-A850-DA8600D12630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B44B2FE-FEA1-C6BA-0A54-BBE080AB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460163-BFA1-6AF4-FA44-AA568DF5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227-5153-424D-8F4A-A58DBC659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21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F18C3-39BE-60F5-84AC-637FD5B32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BF9485-93E0-4C2F-E99C-AFB208E0B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AB56D6-90DF-923D-19C3-A5F052AF1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902064-D4CC-07D9-3C92-C4DEC10B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F163-8C0F-47E1-A850-DA8600D12630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517B91-2EC7-7821-E59B-A79B54B38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811455-3F2A-1C3F-984B-8061D156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227-5153-424D-8F4A-A58DBC659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45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A3B4C-05EB-25CD-EA46-7778AAB2E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05E6CF5-4BC7-2585-3A8B-94A01EB9F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9BCE8C-A1E7-BECA-1C55-FAB5C06CF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90A927-1C12-B41D-AAED-44B55324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F163-8C0F-47E1-A850-DA8600D12630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F2B1CC-B2D0-EF4C-11AA-572FE925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9F6C68-A0D8-260F-76A3-5346C2E74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35227-5153-424D-8F4A-A58DBC659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35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7477266-7669-16F2-06DD-9F561A26E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2370FA-3370-4CDC-F27A-5AFE5BD7F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9B822F-5CF6-8E8F-EE57-FBBA1B558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23F163-8C0F-47E1-A850-DA8600D12630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ADDEA4-54B6-591C-8671-692587FED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C08925-0C32-78D7-57D4-962C70B20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935227-5153-424D-8F4A-A58DBC659F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95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3CE3AF2-C257-E349-F8CA-C414BF05D517}"/>
              </a:ext>
            </a:extLst>
          </p:cNvPr>
          <p:cNvSpPr/>
          <p:nvPr/>
        </p:nvSpPr>
        <p:spPr>
          <a:xfrm>
            <a:off x="3481169" y="1263505"/>
            <a:ext cx="1048623" cy="385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Produtora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EB8D0181-F867-CF8B-204A-CE4AD9C320A1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005481" y="1649398"/>
            <a:ext cx="0" cy="8319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Fluxograma: Decisão 6">
            <a:extLst>
              <a:ext uri="{FF2B5EF4-FFF2-40B4-BE49-F238E27FC236}">
                <a16:creationId xmlns:a16="http://schemas.microsoft.com/office/drawing/2014/main" id="{D1EC449F-A83B-B58B-DDDF-81DDB33F5879}"/>
              </a:ext>
            </a:extLst>
          </p:cNvPr>
          <p:cNvSpPr/>
          <p:nvPr/>
        </p:nvSpPr>
        <p:spPr>
          <a:xfrm>
            <a:off x="3353237" y="2481392"/>
            <a:ext cx="1304488" cy="38589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possui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67B56D1-AC2D-CE66-EB00-7E880BD08C8E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4005481" y="2867286"/>
            <a:ext cx="0" cy="8290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8F8CE3EC-9E09-FA6D-534E-D9D965E36165}"/>
              </a:ext>
            </a:extLst>
          </p:cNvPr>
          <p:cNvSpPr/>
          <p:nvPr/>
        </p:nvSpPr>
        <p:spPr>
          <a:xfrm>
            <a:off x="3481169" y="3696311"/>
            <a:ext cx="1048623" cy="385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Funcionário</a:t>
            </a:r>
          </a:p>
        </p:txBody>
      </p:sp>
      <p:sp>
        <p:nvSpPr>
          <p:cNvPr id="21" name="Fluxograma: Decisão 20">
            <a:extLst>
              <a:ext uri="{FF2B5EF4-FFF2-40B4-BE49-F238E27FC236}">
                <a16:creationId xmlns:a16="http://schemas.microsoft.com/office/drawing/2014/main" id="{5F3BC88B-C346-10E1-1768-421AD25C48B0}"/>
              </a:ext>
            </a:extLst>
          </p:cNvPr>
          <p:cNvSpPr/>
          <p:nvPr/>
        </p:nvSpPr>
        <p:spPr>
          <a:xfrm>
            <a:off x="5089060" y="3696310"/>
            <a:ext cx="1567339" cy="38589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trabalha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2EC4FD63-5B7D-FAAF-0A59-819F47B1F32C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 flipV="1">
            <a:off x="4529792" y="3889257"/>
            <a:ext cx="559268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2D635304-F2F4-F33D-3BCC-E2E89EE908F5}"/>
              </a:ext>
            </a:extLst>
          </p:cNvPr>
          <p:cNvSpPr/>
          <p:nvPr/>
        </p:nvSpPr>
        <p:spPr>
          <a:xfrm>
            <a:off x="7215668" y="3701904"/>
            <a:ext cx="1048623" cy="385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Projeto</a:t>
            </a: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E9782134-65EA-BB5F-72D5-D83C6DDAAE26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6656399" y="3889257"/>
            <a:ext cx="559269" cy="5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F45C53F-88FF-17D7-217B-3430182F4D0F}"/>
              </a:ext>
            </a:extLst>
          </p:cNvPr>
          <p:cNvCxnSpPr>
            <a:cxnSpLocks/>
            <a:stCxn id="25" idx="2"/>
            <a:endCxn id="41" idx="0"/>
          </p:cNvCxnSpPr>
          <p:nvPr/>
        </p:nvCxnSpPr>
        <p:spPr>
          <a:xfrm flipH="1">
            <a:off x="7739979" y="4087797"/>
            <a:ext cx="1" cy="4432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Fluxograma: Decisão 40">
            <a:extLst>
              <a:ext uri="{FF2B5EF4-FFF2-40B4-BE49-F238E27FC236}">
                <a16:creationId xmlns:a16="http://schemas.microsoft.com/office/drawing/2014/main" id="{D04CC7A5-9260-CD4F-A6A0-D8A6A79571EC}"/>
              </a:ext>
            </a:extLst>
          </p:cNvPr>
          <p:cNvSpPr/>
          <p:nvPr/>
        </p:nvSpPr>
        <p:spPr>
          <a:xfrm>
            <a:off x="6956309" y="4531015"/>
            <a:ext cx="1567339" cy="38589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usa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25D47E09-E718-D75D-6F00-BC40683B2E9E}"/>
              </a:ext>
            </a:extLst>
          </p:cNvPr>
          <p:cNvSpPr/>
          <p:nvPr/>
        </p:nvSpPr>
        <p:spPr>
          <a:xfrm>
            <a:off x="7155195" y="5360127"/>
            <a:ext cx="1169565" cy="385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Equipamento</a:t>
            </a:r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BA8D8D97-41DB-D099-5587-FDC0F1DF5360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 flipH="1">
            <a:off x="7739978" y="4916909"/>
            <a:ext cx="1" cy="4432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tângulo 52">
            <a:extLst>
              <a:ext uri="{FF2B5EF4-FFF2-40B4-BE49-F238E27FC236}">
                <a16:creationId xmlns:a16="http://schemas.microsoft.com/office/drawing/2014/main" id="{9BF3DFA9-47CB-C64E-E2F4-F81C3B0DC9A8}"/>
              </a:ext>
            </a:extLst>
          </p:cNvPr>
          <p:cNvSpPr/>
          <p:nvPr/>
        </p:nvSpPr>
        <p:spPr>
          <a:xfrm>
            <a:off x="7215665" y="1649398"/>
            <a:ext cx="1048623" cy="385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</a:p>
        </p:txBody>
      </p:sp>
      <p:sp>
        <p:nvSpPr>
          <p:cNvPr id="54" name="Fluxograma: Decisão 53">
            <a:extLst>
              <a:ext uri="{FF2B5EF4-FFF2-40B4-BE49-F238E27FC236}">
                <a16:creationId xmlns:a16="http://schemas.microsoft.com/office/drawing/2014/main" id="{8100F9EA-CEFF-D53F-5982-6A1F9602F868}"/>
              </a:ext>
            </a:extLst>
          </p:cNvPr>
          <p:cNvSpPr/>
          <p:nvPr/>
        </p:nvSpPr>
        <p:spPr>
          <a:xfrm>
            <a:off x="7087732" y="2646988"/>
            <a:ext cx="1304488" cy="38589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solicita</a:t>
            </a:r>
          </a:p>
        </p:txBody>
      </p: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FFD47AE8-CE1C-F6E3-45FB-EA45E2F5B10E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7739976" y="2035291"/>
            <a:ext cx="1" cy="6116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00526B79-8509-2634-5A2B-03E000EBF262}"/>
              </a:ext>
            </a:extLst>
          </p:cNvPr>
          <p:cNvCxnSpPr>
            <a:cxnSpLocks/>
            <a:stCxn id="54" idx="2"/>
            <a:endCxn id="25" idx="0"/>
          </p:cNvCxnSpPr>
          <p:nvPr/>
        </p:nvCxnSpPr>
        <p:spPr>
          <a:xfrm>
            <a:off x="7739976" y="3032882"/>
            <a:ext cx="4" cy="6690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5E751D42-7BE8-E532-A5DF-96693D67218B}"/>
              </a:ext>
            </a:extLst>
          </p:cNvPr>
          <p:cNvSpPr txBox="1"/>
          <p:nvPr/>
        </p:nvSpPr>
        <p:spPr>
          <a:xfrm>
            <a:off x="3347323" y="653093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CNPJ</a:t>
            </a:r>
          </a:p>
        </p:txBody>
      </p: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5DA914B0-A752-697C-9728-52F23B37C438}"/>
              </a:ext>
            </a:extLst>
          </p:cNvPr>
          <p:cNvGrpSpPr/>
          <p:nvPr/>
        </p:nvGrpSpPr>
        <p:grpSpPr>
          <a:xfrm>
            <a:off x="3536694" y="888023"/>
            <a:ext cx="163769" cy="385893"/>
            <a:chOff x="4441569" y="830873"/>
            <a:chExt cx="163769" cy="385893"/>
          </a:xfrm>
        </p:grpSpPr>
        <p:grpSp>
          <p:nvGrpSpPr>
            <p:cNvPr id="85" name="Agrupar 84">
              <a:extLst>
                <a:ext uri="{FF2B5EF4-FFF2-40B4-BE49-F238E27FC236}">
                  <a16:creationId xmlns:a16="http://schemas.microsoft.com/office/drawing/2014/main" id="{57E06D34-826E-6FA2-B530-F402C7F18A37}"/>
                </a:ext>
              </a:extLst>
            </p:cNvPr>
            <p:cNvGrpSpPr/>
            <p:nvPr/>
          </p:nvGrpSpPr>
          <p:grpSpPr>
            <a:xfrm rot="1060037">
              <a:off x="4441569" y="830873"/>
              <a:ext cx="128587" cy="385893"/>
              <a:chOff x="3012281" y="1399301"/>
              <a:chExt cx="128587" cy="385893"/>
            </a:xfrm>
          </p:grpSpPr>
          <p:cxnSp>
            <p:nvCxnSpPr>
              <p:cNvPr id="82" name="Conector reto 81">
                <a:extLst>
                  <a:ext uri="{FF2B5EF4-FFF2-40B4-BE49-F238E27FC236}">
                    <a16:creationId xmlns:a16="http://schemas.microsoft.com/office/drawing/2014/main" id="{F3F66BA4-171C-FCD8-9C87-0A914AAB1F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6575" y="1524000"/>
                <a:ext cx="0" cy="26119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76ED5831-5520-D415-8A1B-92D8DCF0E7BF}"/>
                  </a:ext>
                </a:extLst>
              </p:cNvPr>
              <p:cNvSpPr/>
              <p:nvPr/>
            </p:nvSpPr>
            <p:spPr>
              <a:xfrm>
                <a:off x="3012281" y="1399301"/>
                <a:ext cx="128587" cy="12858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B60F5E42-EB84-330B-9A1A-11CED8884AED}"/>
                </a:ext>
              </a:extLst>
            </p:cNvPr>
            <p:cNvSpPr/>
            <p:nvPr/>
          </p:nvSpPr>
          <p:spPr>
            <a:xfrm>
              <a:off x="4486941" y="845343"/>
              <a:ext cx="118397" cy="11344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3" name="Agrupar 92">
            <a:extLst>
              <a:ext uri="{FF2B5EF4-FFF2-40B4-BE49-F238E27FC236}">
                <a16:creationId xmlns:a16="http://schemas.microsoft.com/office/drawing/2014/main" id="{8A2C76F5-5054-9763-EAC2-C086641FC943}"/>
              </a:ext>
            </a:extLst>
          </p:cNvPr>
          <p:cNvGrpSpPr/>
          <p:nvPr/>
        </p:nvGrpSpPr>
        <p:grpSpPr>
          <a:xfrm rot="10800000">
            <a:off x="3362096" y="4076392"/>
            <a:ext cx="163769" cy="385893"/>
            <a:chOff x="4441569" y="830873"/>
            <a:chExt cx="163769" cy="385893"/>
          </a:xfrm>
        </p:grpSpPr>
        <p:grpSp>
          <p:nvGrpSpPr>
            <p:cNvPr id="94" name="Agrupar 93">
              <a:extLst>
                <a:ext uri="{FF2B5EF4-FFF2-40B4-BE49-F238E27FC236}">
                  <a16:creationId xmlns:a16="http://schemas.microsoft.com/office/drawing/2014/main" id="{E31C8380-AD94-0D45-6231-7B39D2FA8CB2}"/>
                </a:ext>
              </a:extLst>
            </p:cNvPr>
            <p:cNvGrpSpPr/>
            <p:nvPr/>
          </p:nvGrpSpPr>
          <p:grpSpPr>
            <a:xfrm rot="1060037">
              <a:off x="4441569" y="830873"/>
              <a:ext cx="128587" cy="385893"/>
              <a:chOff x="3012281" y="1399301"/>
              <a:chExt cx="128587" cy="385893"/>
            </a:xfrm>
          </p:grpSpPr>
          <p:cxnSp>
            <p:nvCxnSpPr>
              <p:cNvPr id="96" name="Conector reto 95">
                <a:extLst>
                  <a:ext uri="{FF2B5EF4-FFF2-40B4-BE49-F238E27FC236}">
                    <a16:creationId xmlns:a16="http://schemas.microsoft.com/office/drawing/2014/main" id="{A57D3924-3844-A3D8-6D3B-972733290F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6575" y="1524000"/>
                <a:ext cx="0" cy="26119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DB458420-0EFE-0FC6-D6CA-475681606EA6}"/>
                  </a:ext>
                </a:extLst>
              </p:cNvPr>
              <p:cNvSpPr/>
              <p:nvPr/>
            </p:nvSpPr>
            <p:spPr>
              <a:xfrm>
                <a:off x="3012281" y="1399301"/>
                <a:ext cx="128587" cy="12858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5" name="Elipse 94">
              <a:extLst>
                <a:ext uri="{FF2B5EF4-FFF2-40B4-BE49-F238E27FC236}">
                  <a16:creationId xmlns:a16="http://schemas.microsoft.com/office/drawing/2014/main" id="{B64E7725-3F84-67A0-B6FF-909BD532C026}"/>
                </a:ext>
              </a:extLst>
            </p:cNvPr>
            <p:cNvSpPr/>
            <p:nvPr/>
          </p:nvSpPr>
          <p:spPr>
            <a:xfrm>
              <a:off x="4486941" y="845343"/>
              <a:ext cx="118397" cy="11344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8C519BB3-92E5-5881-B24F-33221ADF3187}"/>
              </a:ext>
            </a:extLst>
          </p:cNvPr>
          <p:cNvSpPr txBox="1"/>
          <p:nvPr/>
        </p:nvSpPr>
        <p:spPr>
          <a:xfrm>
            <a:off x="2837643" y="4400210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Matrícula</a:t>
            </a:r>
          </a:p>
        </p:txBody>
      </p:sp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B4394BEC-5E31-B421-22A4-6B117E777821}"/>
              </a:ext>
            </a:extLst>
          </p:cNvPr>
          <p:cNvGrpSpPr/>
          <p:nvPr/>
        </p:nvGrpSpPr>
        <p:grpSpPr>
          <a:xfrm rot="11784316">
            <a:off x="3772682" y="4076392"/>
            <a:ext cx="128587" cy="385893"/>
            <a:chOff x="3012281" y="1399301"/>
            <a:chExt cx="128587" cy="385893"/>
          </a:xfrm>
        </p:grpSpPr>
        <p:cxnSp>
          <p:nvCxnSpPr>
            <p:cNvPr id="105" name="Conector reto 104">
              <a:extLst>
                <a:ext uri="{FF2B5EF4-FFF2-40B4-BE49-F238E27FC236}">
                  <a16:creationId xmlns:a16="http://schemas.microsoft.com/office/drawing/2014/main" id="{E5389EFC-3204-F197-BD7D-24D1E1584717}"/>
                </a:ext>
              </a:extLst>
            </p:cNvPr>
            <p:cNvCxnSpPr>
              <a:cxnSpLocks/>
            </p:cNvCxnSpPr>
            <p:nvPr/>
          </p:nvCxnSpPr>
          <p:spPr>
            <a:xfrm>
              <a:off x="3076575" y="1524000"/>
              <a:ext cx="0" cy="26119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582D08FC-C2F0-6E08-2094-12DE961D3CF0}"/>
                </a:ext>
              </a:extLst>
            </p:cNvPr>
            <p:cNvSpPr/>
            <p:nvPr/>
          </p:nvSpPr>
          <p:spPr>
            <a:xfrm>
              <a:off x="3012281" y="1399301"/>
              <a:ext cx="128587" cy="1285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A8EEA71A-BB67-73CE-3CD2-A8FD303C46C1}"/>
              </a:ext>
            </a:extLst>
          </p:cNvPr>
          <p:cNvSpPr txBox="1"/>
          <p:nvPr/>
        </p:nvSpPr>
        <p:spPr>
          <a:xfrm>
            <a:off x="3492443" y="4392713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</a:p>
        </p:txBody>
      </p: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87BE8E00-68F8-63B9-6B53-4D789A67A6C8}"/>
              </a:ext>
            </a:extLst>
          </p:cNvPr>
          <p:cNvGrpSpPr/>
          <p:nvPr/>
        </p:nvGrpSpPr>
        <p:grpSpPr>
          <a:xfrm rot="11845236">
            <a:off x="4137539" y="4076392"/>
            <a:ext cx="128587" cy="385893"/>
            <a:chOff x="3012281" y="1399301"/>
            <a:chExt cx="128587" cy="385893"/>
          </a:xfrm>
        </p:grpSpPr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3DC63F87-2E86-C479-A68B-E9F801E6A215}"/>
                </a:ext>
              </a:extLst>
            </p:cNvPr>
            <p:cNvCxnSpPr>
              <a:cxnSpLocks/>
            </p:cNvCxnSpPr>
            <p:nvPr/>
          </p:nvCxnSpPr>
          <p:spPr>
            <a:xfrm>
              <a:off x="3076575" y="1524000"/>
              <a:ext cx="0" cy="26119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A6FA70A8-DE6E-5613-64E3-DAA67D3F3F5A}"/>
                </a:ext>
              </a:extLst>
            </p:cNvPr>
            <p:cNvSpPr/>
            <p:nvPr/>
          </p:nvSpPr>
          <p:spPr>
            <a:xfrm>
              <a:off x="3012281" y="1399301"/>
              <a:ext cx="128587" cy="1285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38A9141A-49B1-8BCF-56ED-6FA39B79E47F}"/>
              </a:ext>
            </a:extLst>
          </p:cNvPr>
          <p:cNvSpPr txBox="1"/>
          <p:nvPr/>
        </p:nvSpPr>
        <p:spPr>
          <a:xfrm>
            <a:off x="3932743" y="4392639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Cargo</a:t>
            </a:r>
          </a:p>
        </p:txBody>
      </p: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DEEEBAC9-714E-791F-80C3-13B03730825B}"/>
              </a:ext>
            </a:extLst>
          </p:cNvPr>
          <p:cNvGrpSpPr/>
          <p:nvPr/>
        </p:nvGrpSpPr>
        <p:grpSpPr>
          <a:xfrm rot="9339383">
            <a:off x="4441771" y="4056033"/>
            <a:ext cx="128587" cy="385893"/>
            <a:chOff x="3012281" y="1399301"/>
            <a:chExt cx="128587" cy="385893"/>
          </a:xfrm>
        </p:grpSpPr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38E646B4-F128-A1DC-9AF6-E7209F3C740A}"/>
                </a:ext>
              </a:extLst>
            </p:cNvPr>
            <p:cNvCxnSpPr>
              <a:cxnSpLocks/>
            </p:cNvCxnSpPr>
            <p:nvPr/>
          </p:nvCxnSpPr>
          <p:spPr>
            <a:xfrm>
              <a:off x="3076575" y="1524000"/>
              <a:ext cx="0" cy="26119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9E0E413B-D2C4-AB79-7745-93A7A61896B9}"/>
                </a:ext>
              </a:extLst>
            </p:cNvPr>
            <p:cNvSpPr/>
            <p:nvPr/>
          </p:nvSpPr>
          <p:spPr>
            <a:xfrm>
              <a:off x="3012281" y="1399301"/>
              <a:ext cx="128587" cy="1285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19E71BCD-16EA-850B-538A-881F9DDDFC92}"/>
              </a:ext>
            </a:extLst>
          </p:cNvPr>
          <p:cNvSpPr txBox="1"/>
          <p:nvPr/>
        </p:nvSpPr>
        <p:spPr>
          <a:xfrm>
            <a:off x="4412708" y="4400275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</a:p>
        </p:txBody>
      </p:sp>
      <p:grpSp>
        <p:nvGrpSpPr>
          <p:cNvPr id="116" name="Agrupar 115">
            <a:extLst>
              <a:ext uri="{FF2B5EF4-FFF2-40B4-BE49-F238E27FC236}">
                <a16:creationId xmlns:a16="http://schemas.microsoft.com/office/drawing/2014/main" id="{596D0BE9-204F-9D72-41E8-017E016EE387}"/>
              </a:ext>
            </a:extLst>
          </p:cNvPr>
          <p:cNvGrpSpPr/>
          <p:nvPr/>
        </p:nvGrpSpPr>
        <p:grpSpPr>
          <a:xfrm rot="1307893">
            <a:off x="4135962" y="3331028"/>
            <a:ext cx="128587" cy="385893"/>
            <a:chOff x="3012281" y="1399301"/>
            <a:chExt cx="128587" cy="385893"/>
          </a:xfrm>
        </p:grpSpPr>
        <p:cxnSp>
          <p:nvCxnSpPr>
            <p:cNvPr id="117" name="Conector reto 116">
              <a:extLst>
                <a:ext uri="{FF2B5EF4-FFF2-40B4-BE49-F238E27FC236}">
                  <a16:creationId xmlns:a16="http://schemas.microsoft.com/office/drawing/2014/main" id="{72B924FF-CC89-A8D0-5B3D-987D08192BC7}"/>
                </a:ext>
              </a:extLst>
            </p:cNvPr>
            <p:cNvCxnSpPr>
              <a:cxnSpLocks/>
            </p:cNvCxnSpPr>
            <p:nvPr/>
          </p:nvCxnSpPr>
          <p:spPr>
            <a:xfrm>
              <a:off x="3076575" y="1524000"/>
              <a:ext cx="0" cy="26119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Elipse 117">
              <a:extLst>
                <a:ext uri="{FF2B5EF4-FFF2-40B4-BE49-F238E27FC236}">
                  <a16:creationId xmlns:a16="http://schemas.microsoft.com/office/drawing/2014/main" id="{DFD07BF2-4A66-6A90-79F1-918597F3CBC8}"/>
                </a:ext>
              </a:extLst>
            </p:cNvPr>
            <p:cNvSpPr/>
            <p:nvPr/>
          </p:nvSpPr>
          <p:spPr>
            <a:xfrm>
              <a:off x="3012281" y="1399301"/>
              <a:ext cx="128587" cy="1285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B511A229-0395-F36C-5FDC-D367EE9A653D}"/>
              </a:ext>
            </a:extLst>
          </p:cNvPr>
          <p:cNvSpPr txBox="1"/>
          <p:nvPr/>
        </p:nvSpPr>
        <p:spPr>
          <a:xfrm>
            <a:off x="4217436" y="3145184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Telefone</a:t>
            </a:r>
          </a:p>
        </p:txBody>
      </p: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B7384836-466F-62EB-A183-4EF179B8DB01}"/>
              </a:ext>
            </a:extLst>
          </p:cNvPr>
          <p:cNvGrpSpPr/>
          <p:nvPr/>
        </p:nvGrpSpPr>
        <p:grpSpPr>
          <a:xfrm rot="1282056">
            <a:off x="7856283" y="3363399"/>
            <a:ext cx="163769" cy="385893"/>
            <a:chOff x="4441569" y="830873"/>
            <a:chExt cx="163769" cy="385893"/>
          </a:xfrm>
        </p:grpSpPr>
        <p:grpSp>
          <p:nvGrpSpPr>
            <p:cNvPr id="121" name="Agrupar 120">
              <a:extLst>
                <a:ext uri="{FF2B5EF4-FFF2-40B4-BE49-F238E27FC236}">
                  <a16:creationId xmlns:a16="http://schemas.microsoft.com/office/drawing/2014/main" id="{E67FEC65-2824-8B92-1917-95362B7111FB}"/>
                </a:ext>
              </a:extLst>
            </p:cNvPr>
            <p:cNvGrpSpPr/>
            <p:nvPr/>
          </p:nvGrpSpPr>
          <p:grpSpPr>
            <a:xfrm rot="1060037">
              <a:off x="4441569" y="830873"/>
              <a:ext cx="128587" cy="385893"/>
              <a:chOff x="3012281" y="1399301"/>
              <a:chExt cx="128587" cy="385893"/>
            </a:xfrm>
          </p:grpSpPr>
          <p:cxnSp>
            <p:nvCxnSpPr>
              <p:cNvPr id="123" name="Conector reto 122">
                <a:extLst>
                  <a:ext uri="{FF2B5EF4-FFF2-40B4-BE49-F238E27FC236}">
                    <a16:creationId xmlns:a16="http://schemas.microsoft.com/office/drawing/2014/main" id="{DDC41B22-19E5-F57A-AE87-85B5E45C27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6575" y="1524000"/>
                <a:ext cx="0" cy="26119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4" name="Elipse 123">
                <a:extLst>
                  <a:ext uri="{FF2B5EF4-FFF2-40B4-BE49-F238E27FC236}">
                    <a16:creationId xmlns:a16="http://schemas.microsoft.com/office/drawing/2014/main" id="{B8BC76AB-2684-7821-1355-8B4D2BCDAC06}"/>
                  </a:ext>
                </a:extLst>
              </p:cNvPr>
              <p:cNvSpPr/>
              <p:nvPr/>
            </p:nvSpPr>
            <p:spPr>
              <a:xfrm>
                <a:off x="3012281" y="1399301"/>
                <a:ext cx="128587" cy="12858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2" name="Elipse 121">
              <a:extLst>
                <a:ext uri="{FF2B5EF4-FFF2-40B4-BE49-F238E27FC236}">
                  <a16:creationId xmlns:a16="http://schemas.microsoft.com/office/drawing/2014/main" id="{7262CDC0-4D19-2BEB-2287-A54F765A9EB0}"/>
                </a:ext>
              </a:extLst>
            </p:cNvPr>
            <p:cNvSpPr/>
            <p:nvPr/>
          </p:nvSpPr>
          <p:spPr>
            <a:xfrm>
              <a:off x="4486941" y="845343"/>
              <a:ext cx="118397" cy="11344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9AF868BE-13B6-66C7-9325-790820D721CC}"/>
              </a:ext>
            </a:extLst>
          </p:cNvPr>
          <p:cNvSpPr txBox="1"/>
          <p:nvPr/>
        </p:nvSpPr>
        <p:spPr>
          <a:xfrm>
            <a:off x="7951930" y="3165295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</a:p>
        </p:txBody>
      </p:sp>
      <p:grpSp>
        <p:nvGrpSpPr>
          <p:cNvPr id="126" name="Agrupar 125">
            <a:extLst>
              <a:ext uri="{FF2B5EF4-FFF2-40B4-BE49-F238E27FC236}">
                <a16:creationId xmlns:a16="http://schemas.microsoft.com/office/drawing/2014/main" id="{771A274C-B167-7C8B-D73F-6B6BF53A54CA}"/>
              </a:ext>
            </a:extLst>
          </p:cNvPr>
          <p:cNvGrpSpPr/>
          <p:nvPr/>
        </p:nvGrpSpPr>
        <p:grpSpPr>
          <a:xfrm rot="2617463">
            <a:off x="8222355" y="3367915"/>
            <a:ext cx="128587" cy="385893"/>
            <a:chOff x="3012281" y="1399301"/>
            <a:chExt cx="128587" cy="385893"/>
          </a:xfrm>
        </p:grpSpPr>
        <p:cxnSp>
          <p:nvCxnSpPr>
            <p:cNvPr id="127" name="Conector reto 126">
              <a:extLst>
                <a:ext uri="{FF2B5EF4-FFF2-40B4-BE49-F238E27FC236}">
                  <a16:creationId xmlns:a16="http://schemas.microsoft.com/office/drawing/2014/main" id="{19FF8D43-7443-9AAD-EE57-C7AD60795220}"/>
                </a:ext>
              </a:extLst>
            </p:cNvPr>
            <p:cNvCxnSpPr>
              <a:cxnSpLocks/>
            </p:cNvCxnSpPr>
            <p:nvPr/>
          </p:nvCxnSpPr>
          <p:spPr>
            <a:xfrm>
              <a:off x="3076575" y="1524000"/>
              <a:ext cx="0" cy="26119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BB5FE396-ED94-A093-CA45-80ECC5A0A445}"/>
                </a:ext>
              </a:extLst>
            </p:cNvPr>
            <p:cNvSpPr/>
            <p:nvPr/>
          </p:nvSpPr>
          <p:spPr>
            <a:xfrm>
              <a:off x="3012281" y="1399301"/>
              <a:ext cx="128587" cy="1285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F9C9F73F-4FFA-91B4-F49A-4002941C705F}"/>
              </a:ext>
            </a:extLst>
          </p:cNvPr>
          <p:cNvSpPr txBox="1"/>
          <p:nvPr/>
        </p:nvSpPr>
        <p:spPr>
          <a:xfrm>
            <a:off x="8243632" y="3177076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</a:p>
        </p:txBody>
      </p:sp>
      <p:grpSp>
        <p:nvGrpSpPr>
          <p:cNvPr id="130" name="Agrupar 129">
            <a:extLst>
              <a:ext uri="{FF2B5EF4-FFF2-40B4-BE49-F238E27FC236}">
                <a16:creationId xmlns:a16="http://schemas.microsoft.com/office/drawing/2014/main" id="{2C0494FB-84EE-111D-2852-8E8C1445F2E1}"/>
              </a:ext>
            </a:extLst>
          </p:cNvPr>
          <p:cNvGrpSpPr/>
          <p:nvPr/>
        </p:nvGrpSpPr>
        <p:grpSpPr>
          <a:xfrm rot="3936492">
            <a:off x="8374755" y="3520315"/>
            <a:ext cx="128587" cy="385893"/>
            <a:chOff x="3012281" y="1399301"/>
            <a:chExt cx="128587" cy="385893"/>
          </a:xfrm>
        </p:grpSpPr>
        <p:cxnSp>
          <p:nvCxnSpPr>
            <p:cNvPr id="131" name="Conector reto 130">
              <a:extLst>
                <a:ext uri="{FF2B5EF4-FFF2-40B4-BE49-F238E27FC236}">
                  <a16:creationId xmlns:a16="http://schemas.microsoft.com/office/drawing/2014/main" id="{EA8FF1A3-A90F-EC91-5DBE-275EE960A988}"/>
                </a:ext>
              </a:extLst>
            </p:cNvPr>
            <p:cNvCxnSpPr>
              <a:cxnSpLocks/>
            </p:cNvCxnSpPr>
            <p:nvPr/>
          </p:nvCxnSpPr>
          <p:spPr>
            <a:xfrm>
              <a:off x="3076575" y="1524000"/>
              <a:ext cx="0" cy="26119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id="{F8091003-7C72-0C24-5C66-81A1E9AF77BC}"/>
                </a:ext>
              </a:extLst>
            </p:cNvPr>
            <p:cNvSpPr/>
            <p:nvPr/>
          </p:nvSpPr>
          <p:spPr>
            <a:xfrm>
              <a:off x="3012281" y="1399301"/>
              <a:ext cx="128587" cy="1285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3" name="CaixaDeTexto 132">
            <a:extLst>
              <a:ext uri="{FF2B5EF4-FFF2-40B4-BE49-F238E27FC236}">
                <a16:creationId xmlns:a16="http://schemas.microsoft.com/office/drawing/2014/main" id="{2B6B2AF1-F6BE-DC7B-0EDF-918D4B1DBE4C}"/>
              </a:ext>
            </a:extLst>
          </p:cNvPr>
          <p:cNvSpPr txBox="1"/>
          <p:nvPr/>
        </p:nvSpPr>
        <p:spPr>
          <a:xfrm>
            <a:off x="8514701" y="3419981"/>
            <a:ext cx="654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Gênero</a:t>
            </a:r>
          </a:p>
        </p:txBody>
      </p:sp>
      <p:grpSp>
        <p:nvGrpSpPr>
          <p:cNvPr id="134" name="Agrupar 133">
            <a:extLst>
              <a:ext uri="{FF2B5EF4-FFF2-40B4-BE49-F238E27FC236}">
                <a16:creationId xmlns:a16="http://schemas.microsoft.com/office/drawing/2014/main" id="{3668805C-6ADF-2BD6-2857-8DA011C2A2F7}"/>
              </a:ext>
            </a:extLst>
          </p:cNvPr>
          <p:cNvGrpSpPr/>
          <p:nvPr/>
        </p:nvGrpSpPr>
        <p:grpSpPr>
          <a:xfrm rot="5858799">
            <a:off x="8394459" y="3798682"/>
            <a:ext cx="128587" cy="385893"/>
            <a:chOff x="3012281" y="1399301"/>
            <a:chExt cx="128587" cy="385893"/>
          </a:xfrm>
        </p:grpSpPr>
        <p:cxnSp>
          <p:nvCxnSpPr>
            <p:cNvPr id="135" name="Conector reto 134">
              <a:extLst>
                <a:ext uri="{FF2B5EF4-FFF2-40B4-BE49-F238E27FC236}">
                  <a16:creationId xmlns:a16="http://schemas.microsoft.com/office/drawing/2014/main" id="{60988F94-63F2-9638-8F0E-85FA7C723555}"/>
                </a:ext>
              </a:extLst>
            </p:cNvPr>
            <p:cNvCxnSpPr>
              <a:cxnSpLocks/>
            </p:cNvCxnSpPr>
            <p:nvPr/>
          </p:nvCxnSpPr>
          <p:spPr>
            <a:xfrm>
              <a:off x="3076575" y="1524000"/>
              <a:ext cx="0" cy="26119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Elipse 135">
              <a:extLst>
                <a:ext uri="{FF2B5EF4-FFF2-40B4-BE49-F238E27FC236}">
                  <a16:creationId xmlns:a16="http://schemas.microsoft.com/office/drawing/2014/main" id="{93D25E6B-5E92-4BE0-AD74-3A3E721DD62B}"/>
                </a:ext>
              </a:extLst>
            </p:cNvPr>
            <p:cNvSpPr/>
            <p:nvPr/>
          </p:nvSpPr>
          <p:spPr>
            <a:xfrm>
              <a:off x="3012281" y="1399301"/>
              <a:ext cx="128587" cy="1285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7" name="CaixaDeTexto 136">
            <a:extLst>
              <a:ext uri="{FF2B5EF4-FFF2-40B4-BE49-F238E27FC236}">
                <a16:creationId xmlns:a16="http://schemas.microsoft.com/office/drawing/2014/main" id="{1C12DCE3-6388-3061-240C-5BE0B56C0B66}"/>
              </a:ext>
            </a:extLst>
          </p:cNvPr>
          <p:cNvSpPr txBox="1"/>
          <p:nvPr/>
        </p:nvSpPr>
        <p:spPr>
          <a:xfrm>
            <a:off x="8611308" y="3828182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Título</a:t>
            </a:r>
          </a:p>
        </p:txBody>
      </p:sp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81683DBA-55E4-6662-A6FC-CA90E32E388A}"/>
              </a:ext>
            </a:extLst>
          </p:cNvPr>
          <p:cNvGrpSpPr/>
          <p:nvPr/>
        </p:nvGrpSpPr>
        <p:grpSpPr>
          <a:xfrm rot="1282056">
            <a:off x="8016602" y="5031714"/>
            <a:ext cx="163769" cy="385893"/>
            <a:chOff x="4441569" y="830873"/>
            <a:chExt cx="163769" cy="385893"/>
          </a:xfrm>
        </p:grpSpPr>
        <p:grpSp>
          <p:nvGrpSpPr>
            <p:cNvPr id="139" name="Agrupar 138">
              <a:extLst>
                <a:ext uri="{FF2B5EF4-FFF2-40B4-BE49-F238E27FC236}">
                  <a16:creationId xmlns:a16="http://schemas.microsoft.com/office/drawing/2014/main" id="{6F177856-8717-7473-7B9F-C4CCF3F98AE5}"/>
                </a:ext>
              </a:extLst>
            </p:cNvPr>
            <p:cNvGrpSpPr/>
            <p:nvPr/>
          </p:nvGrpSpPr>
          <p:grpSpPr>
            <a:xfrm rot="1060037">
              <a:off x="4441569" y="830873"/>
              <a:ext cx="128587" cy="385893"/>
              <a:chOff x="3012281" y="1399301"/>
              <a:chExt cx="128587" cy="385893"/>
            </a:xfrm>
          </p:grpSpPr>
          <p:cxnSp>
            <p:nvCxnSpPr>
              <p:cNvPr id="141" name="Conector reto 140">
                <a:extLst>
                  <a:ext uri="{FF2B5EF4-FFF2-40B4-BE49-F238E27FC236}">
                    <a16:creationId xmlns:a16="http://schemas.microsoft.com/office/drawing/2014/main" id="{A39AB192-D768-8258-DB8D-BFF248117E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6575" y="1524000"/>
                <a:ext cx="0" cy="26119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2" name="Elipse 141">
                <a:extLst>
                  <a:ext uri="{FF2B5EF4-FFF2-40B4-BE49-F238E27FC236}">
                    <a16:creationId xmlns:a16="http://schemas.microsoft.com/office/drawing/2014/main" id="{3737664D-DFBC-3169-AC94-78372BD49CFA}"/>
                  </a:ext>
                </a:extLst>
              </p:cNvPr>
              <p:cNvSpPr/>
              <p:nvPr/>
            </p:nvSpPr>
            <p:spPr>
              <a:xfrm>
                <a:off x="3012281" y="1399301"/>
                <a:ext cx="128587" cy="12858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0" name="Elipse 139">
              <a:extLst>
                <a:ext uri="{FF2B5EF4-FFF2-40B4-BE49-F238E27FC236}">
                  <a16:creationId xmlns:a16="http://schemas.microsoft.com/office/drawing/2014/main" id="{802CD3CA-C339-FD7B-1439-6CBF86CD7765}"/>
                </a:ext>
              </a:extLst>
            </p:cNvPr>
            <p:cNvSpPr/>
            <p:nvPr/>
          </p:nvSpPr>
          <p:spPr>
            <a:xfrm>
              <a:off x="4486941" y="845343"/>
              <a:ext cx="118397" cy="11344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5A2704B9-7383-E118-CF9A-35AF315F0671}"/>
              </a:ext>
            </a:extLst>
          </p:cNvPr>
          <p:cNvSpPr txBox="1"/>
          <p:nvPr/>
        </p:nvSpPr>
        <p:spPr>
          <a:xfrm>
            <a:off x="8100458" y="484043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</a:p>
        </p:txBody>
      </p:sp>
      <p:grpSp>
        <p:nvGrpSpPr>
          <p:cNvPr id="144" name="Agrupar 143">
            <a:extLst>
              <a:ext uri="{FF2B5EF4-FFF2-40B4-BE49-F238E27FC236}">
                <a16:creationId xmlns:a16="http://schemas.microsoft.com/office/drawing/2014/main" id="{778D4D2A-7677-B6CF-CA31-D424DE092B78}"/>
              </a:ext>
            </a:extLst>
          </p:cNvPr>
          <p:cNvGrpSpPr/>
          <p:nvPr/>
        </p:nvGrpSpPr>
        <p:grpSpPr>
          <a:xfrm rot="5858799">
            <a:off x="8460252" y="5307917"/>
            <a:ext cx="128587" cy="385893"/>
            <a:chOff x="3012281" y="1399301"/>
            <a:chExt cx="128587" cy="385893"/>
          </a:xfrm>
        </p:grpSpPr>
        <p:cxnSp>
          <p:nvCxnSpPr>
            <p:cNvPr id="145" name="Conector reto 144">
              <a:extLst>
                <a:ext uri="{FF2B5EF4-FFF2-40B4-BE49-F238E27FC236}">
                  <a16:creationId xmlns:a16="http://schemas.microsoft.com/office/drawing/2014/main" id="{3CB98D47-F1E2-E75C-08FE-492A5CD04184}"/>
                </a:ext>
              </a:extLst>
            </p:cNvPr>
            <p:cNvCxnSpPr>
              <a:cxnSpLocks/>
            </p:cNvCxnSpPr>
            <p:nvPr/>
          </p:nvCxnSpPr>
          <p:spPr>
            <a:xfrm>
              <a:off x="3076575" y="1524000"/>
              <a:ext cx="0" cy="26119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Elipse 145">
              <a:extLst>
                <a:ext uri="{FF2B5EF4-FFF2-40B4-BE49-F238E27FC236}">
                  <a16:creationId xmlns:a16="http://schemas.microsoft.com/office/drawing/2014/main" id="{13190AE8-C1F8-499A-971A-274AEBCC30D3}"/>
                </a:ext>
              </a:extLst>
            </p:cNvPr>
            <p:cNvSpPr/>
            <p:nvPr/>
          </p:nvSpPr>
          <p:spPr>
            <a:xfrm>
              <a:off x="3012281" y="1399301"/>
              <a:ext cx="128587" cy="1285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FE906166-057A-86F0-1678-C2AEA38C3525}"/>
              </a:ext>
            </a:extLst>
          </p:cNvPr>
          <p:cNvSpPr txBox="1"/>
          <p:nvPr/>
        </p:nvSpPr>
        <p:spPr>
          <a:xfrm>
            <a:off x="8677101" y="5337417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</a:p>
        </p:txBody>
      </p:sp>
      <p:grpSp>
        <p:nvGrpSpPr>
          <p:cNvPr id="148" name="Agrupar 147">
            <a:extLst>
              <a:ext uri="{FF2B5EF4-FFF2-40B4-BE49-F238E27FC236}">
                <a16:creationId xmlns:a16="http://schemas.microsoft.com/office/drawing/2014/main" id="{2CA18F8B-909C-A8E0-FA46-D33721038D7A}"/>
              </a:ext>
            </a:extLst>
          </p:cNvPr>
          <p:cNvGrpSpPr/>
          <p:nvPr/>
        </p:nvGrpSpPr>
        <p:grpSpPr>
          <a:xfrm>
            <a:off x="7284783" y="1262458"/>
            <a:ext cx="163769" cy="385893"/>
            <a:chOff x="4441569" y="830873"/>
            <a:chExt cx="163769" cy="385893"/>
          </a:xfrm>
        </p:grpSpPr>
        <p:grpSp>
          <p:nvGrpSpPr>
            <p:cNvPr id="149" name="Agrupar 148">
              <a:extLst>
                <a:ext uri="{FF2B5EF4-FFF2-40B4-BE49-F238E27FC236}">
                  <a16:creationId xmlns:a16="http://schemas.microsoft.com/office/drawing/2014/main" id="{BCD847AF-5CD0-2E38-7460-874F6A403853}"/>
                </a:ext>
              </a:extLst>
            </p:cNvPr>
            <p:cNvGrpSpPr/>
            <p:nvPr/>
          </p:nvGrpSpPr>
          <p:grpSpPr>
            <a:xfrm rot="1060037">
              <a:off x="4441569" y="830873"/>
              <a:ext cx="128587" cy="385893"/>
              <a:chOff x="3012281" y="1399301"/>
              <a:chExt cx="128587" cy="385893"/>
            </a:xfrm>
          </p:grpSpPr>
          <p:cxnSp>
            <p:nvCxnSpPr>
              <p:cNvPr id="151" name="Conector reto 150">
                <a:extLst>
                  <a:ext uri="{FF2B5EF4-FFF2-40B4-BE49-F238E27FC236}">
                    <a16:creationId xmlns:a16="http://schemas.microsoft.com/office/drawing/2014/main" id="{81807496-B3E4-F26F-E24A-05905AA32F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6575" y="1524000"/>
                <a:ext cx="0" cy="26119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2" name="Elipse 151">
                <a:extLst>
                  <a:ext uri="{FF2B5EF4-FFF2-40B4-BE49-F238E27FC236}">
                    <a16:creationId xmlns:a16="http://schemas.microsoft.com/office/drawing/2014/main" id="{F1029E76-7FD2-BB0E-B605-697D19E27ECA}"/>
                  </a:ext>
                </a:extLst>
              </p:cNvPr>
              <p:cNvSpPr/>
              <p:nvPr/>
            </p:nvSpPr>
            <p:spPr>
              <a:xfrm>
                <a:off x="3012281" y="1399301"/>
                <a:ext cx="128587" cy="12858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0" name="Elipse 149">
              <a:extLst>
                <a:ext uri="{FF2B5EF4-FFF2-40B4-BE49-F238E27FC236}">
                  <a16:creationId xmlns:a16="http://schemas.microsoft.com/office/drawing/2014/main" id="{F2887AE4-0C9B-87EB-9A44-A17CCD976512}"/>
                </a:ext>
              </a:extLst>
            </p:cNvPr>
            <p:cNvSpPr/>
            <p:nvPr/>
          </p:nvSpPr>
          <p:spPr>
            <a:xfrm>
              <a:off x="4486941" y="845343"/>
              <a:ext cx="118397" cy="11344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3" name="CaixaDeTexto 152">
            <a:extLst>
              <a:ext uri="{FF2B5EF4-FFF2-40B4-BE49-F238E27FC236}">
                <a16:creationId xmlns:a16="http://schemas.microsoft.com/office/drawing/2014/main" id="{F62B2278-5CAD-684A-5727-A9B055836557}"/>
              </a:ext>
            </a:extLst>
          </p:cNvPr>
          <p:cNvSpPr txBox="1"/>
          <p:nvPr/>
        </p:nvSpPr>
        <p:spPr>
          <a:xfrm>
            <a:off x="7215665" y="1031322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CNPJ</a:t>
            </a:r>
          </a:p>
        </p:txBody>
      </p:sp>
      <p:grpSp>
        <p:nvGrpSpPr>
          <p:cNvPr id="154" name="Agrupar 153">
            <a:extLst>
              <a:ext uri="{FF2B5EF4-FFF2-40B4-BE49-F238E27FC236}">
                <a16:creationId xmlns:a16="http://schemas.microsoft.com/office/drawing/2014/main" id="{E6CCA3BB-F0E6-5B90-9F1A-147E8EECDC67}"/>
              </a:ext>
            </a:extLst>
          </p:cNvPr>
          <p:cNvGrpSpPr/>
          <p:nvPr/>
        </p:nvGrpSpPr>
        <p:grpSpPr>
          <a:xfrm rot="953965">
            <a:off x="7751703" y="1270132"/>
            <a:ext cx="128587" cy="385893"/>
            <a:chOff x="3012281" y="1399301"/>
            <a:chExt cx="128587" cy="385893"/>
          </a:xfrm>
        </p:grpSpPr>
        <p:cxnSp>
          <p:nvCxnSpPr>
            <p:cNvPr id="155" name="Conector reto 154">
              <a:extLst>
                <a:ext uri="{FF2B5EF4-FFF2-40B4-BE49-F238E27FC236}">
                  <a16:creationId xmlns:a16="http://schemas.microsoft.com/office/drawing/2014/main" id="{41C250C1-E38B-1F59-9E48-E450D63DE0CB}"/>
                </a:ext>
              </a:extLst>
            </p:cNvPr>
            <p:cNvCxnSpPr>
              <a:cxnSpLocks/>
            </p:cNvCxnSpPr>
            <p:nvPr/>
          </p:nvCxnSpPr>
          <p:spPr>
            <a:xfrm>
              <a:off x="3076575" y="1524000"/>
              <a:ext cx="0" cy="26119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Elipse 155">
              <a:extLst>
                <a:ext uri="{FF2B5EF4-FFF2-40B4-BE49-F238E27FC236}">
                  <a16:creationId xmlns:a16="http://schemas.microsoft.com/office/drawing/2014/main" id="{3659088D-8D86-EE21-E19D-7FCA2B380384}"/>
                </a:ext>
              </a:extLst>
            </p:cNvPr>
            <p:cNvSpPr/>
            <p:nvPr/>
          </p:nvSpPr>
          <p:spPr>
            <a:xfrm>
              <a:off x="3012281" y="1399301"/>
              <a:ext cx="128587" cy="1285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D8980A0F-5FBC-70C7-CE3F-1B7482617433}"/>
              </a:ext>
            </a:extLst>
          </p:cNvPr>
          <p:cNvSpPr txBox="1"/>
          <p:nvPr/>
        </p:nvSpPr>
        <p:spPr>
          <a:xfrm>
            <a:off x="7691413" y="1028769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</a:p>
        </p:txBody>
      </p:sp>
      <p:grpSp>
        <p:nvGrpSpPr>
          <p:cNvPr id="158" name="Agrupar 157">
            <a:extLst>
              <a:ext uri="{FF2B5EF4-FFF2-40B4-BE49-F238E27FC236}">
                <a16:creationId xmlns:a16="http://schemas.microsoft.com/office/drawing/2014/main" id="{F7B8F3E4-1CD1-C058-FCB1-99FA88672F28}"/>
              </a:ext>
            </a:extLst>
          </p:cNvPr>
          <p:cNvGrpSpPr/>
          <p:nvPr/>
        </p:nvGrpSpPr>
        <p:grpSpPr>
          <a:xfrm rot="1307893">
            <a:off x="8231026" y="1272549"/>
            <a:ext cx="128587" cy="385893"/>
            <a:chOff x="3012281" y="1399301"/>
            <a:chExt cx="128587" cy="385893"/>
          </a:xfrm>
        </p:grpSpPr>
        <p:cxnSp>
          <p:nvCxnSpPr>
            <p:cNvPr id="159" name="Conector reto 158">
              <a:extLst>
                <a:ext uri="{FF2B5EF4-FFF2-40B4-BE49-F238E27FC236}">
                  <a16:creationId xmlns:a16="http://schemas.microsoft.com/office/drawing/2014/main" id="{0686D6D0-0E2C-7AD5-050A-257CD94BB6E4}"/>
                </a:ext>
              </a:extLst>
            </p:cNvPr>
            <p:cNvCxnSpPr>
              <a:cxnSpLocks/>
            </p:cNvCxnSpPr>
            <p:nvPr/>
          </p:nvCxnSpPr>
          <p:spPr>
            <a:xfrm>
              <a:off x="3076575" y="1524000"/>
              <a:ext cx="0" cy="26119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0" name="Elipse 159">
              <a:extLst>
                <a:ext uri="{FF2B5EF4-FFF2-40B4-BE49-F238E27FC236}">
                  <a16:creationId xmlns:a16="http://schemas.microsoft.com/office/drawing/2014/main" id="{6DD72E35-9F99-1DB0-EC7F-B6309C6E80C0}"/>
                </a:ext>
              </a:extLst>
            </p:cNvPr>
            <p:cNvSpPr/>
            <p:nvPr/>
          </p:nvSpPr>
          <p:spPr>
            <a:xfrm>
              <a:off x="3012281" y="1399301"/>
              <a:ext cx="128587" cy="1285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1" name="CaixaDeTexto 160">
            <a:extLst>
              <a:ext uri="{FF2B5EF4-FFF2-40B4-BE49-F238E27FC236}">
                <a16:creationId xmlns:a16="http://schemas.microsoft.com/office/drawing/2014/main" id="{01A6B419-F07F-3D7F-841C-5AD6FAA16609}"/>
              </a:ext>
            </a:extLst>
          </p:cNvPr>
          <p:cNvSpPr txBox="1"/>
          <p:nvPr/>
        </p:nvSpPr>
        <p:spPr>
          <a:xfrm>
            <a:off x="8312500" y="1086705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Telefone</a:t>
            </a:r>
          </a:p>
        </p:txBody>
      </p:sp>
      <p:cxnSp>
        <p:nvCxnSpPr>
          <p:cNvPr id="166" name="Conector reto 165">
            <a:extLst>
              <a:ext uri="{FF2B5EF4-FFF2-40B4-BE49-F238E27FC236}">
                <a16:creationId xmlns:a16="http://schemas.microsoft.com/office/drawing/2014/main" id="{E858D599-D94D-3BC2-4CAD-6A8A4DB1C41C}"/>
              </a:ext>
            </a:extLst>
          </p:cNvPr>
          <p:cNvCxnSpPr>
            <a:cxnSpLocks/>
            <a:stCxn id="53" idx="1"/>
            <a:endCxn id="170" idx="3"/>
          </p:cNvCxnSpPr>
          <p:nvPr/>
        </p:nvCxnSpPr>
        <p:spPr>
          <a:xfrm flipH="1">
            <a:off x="6198851" y="1842345"/>
            <a:ext cx="1016814" cy="4159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0" name="Fluxograma: Decisão 169">
            <a:extLst>
              <a:ext uri="{FF2B5EF4-FFF2-40B4-BE49-F238E27FC236}">
                <a16:creationId xmlns:a16="http://schemas.microsoft.com/office/drawing/2014/main" id="{0DD12797-58C2-3114-2083-ED7A692FE341}"/>
              </a:ext>
            </a:extLst>
          </p:cNvPr>
          <p:cNvSpPr/>
          <p:nvPr/>
        </p:nvSpPr>
        <p:spPr>
          <a:xfrm>
            <a:off x="4894363" y="2065395"/>
            <a:ext cx="1304488" cy="38589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atende</a:t>
            </a:r>
          </a:p>
        </p:txBody>
      </p:sp>
      <p:cxnSp>
        <p:nvCxnSpPr>
          <p:cNvPr id="172" name="Conector reto 171">
            <a:extLst>
              <a:ext uri="{FF2B5EF4-FFF2-40B4-BE49-F238E27FC236}">
                <a16:creationId xmlns:a16="http://schemas.microsoft.com/office/drawing/2014/main" id="{EA010389-44B0-02F3-C8EF-2A008E523B39}"/>
              </a:ext>
            </a:extLst>
          </p:cNvPr>
          <p:cNvCxnSpPr>
            <a:cxnSpLocks/>
            <a:stCxn id="4" idx="2"/>
            <a:endCxn id="170" idx="1"/>
          </p:cNvCxnSpPr>
          <p:nvPr/>
        </p:nvCxnSpPr>
        <p:spPr>
          <a:xfrm>
            <a:off x="4005481" y="1649398"/>
            <a:ext cx="888882" cy="6089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2" name="Agrupar 181">
            <a:extLst>
              <a:ext uri="{FF2B5EF4-FFF2-40B4-BE49-F238E27FC236}">
                <a16:creationId xmlns:a16="http://schemas.microsoft.com/office/drawing/2014/main" id="{0FA9A1E4-19B3-61E2-68FD-B48E5755C2C8}"/>
              </a:ext>
            </a:extLst>
          </p:cNvPr>
          <p:cNvGrpSpPr/>
          <p:nvPr/>
        </p:nvGrpSpPr>
        <p:grpSpPr>
          <a:xfrm rot="1060037">
            <a:off x="3950788" y="894074"/>
            <a:ext cx="128587" cy="385893"/>
            <a:chOff x="3012281" y="1399301"/>
            <a:chExt cx="128587" cy="385893"/>
          </a:xfrm>
        </p:grpSpPr>
        <p:cxnSp>
          <p:nvCxnSpPr>
            <p:cNvPr id="183" name="Conector reto 182">
              <a:extLst>
                <a:ext uri="{FF2B5EF4-FFF2-40B4-BE49-F238E27FC236}">
                  <a16:creationId xmlns:a16="http://schemas.microsoft.com/office/drawing/2014/main" id="{9CBF01D7-30B3-C384-B860-35B09C0412F9}"/>
                </a:ext>
              </a:extLst>
            </p:cNvPr>
            <p:cNvCxnSpPr>
              <a:cxnSpLocks/>
            </p:cNvCxnSpPr>
            <p:nvPr/>
          </p:nvCxnSpPr>
          <p:spPr>
            <a:xfrm>
              <a:off x="3076575" y="1524000"/>
              <a:ext cx="0" cy="26119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4" name="Elipse 183">
              <a:extLst>
                <a:ext uri="{FF2B5EF4-FFF2-40B4-BE49-F238E27FC236}">
                  <a16:creationId xmlns:a16="http://schemas.microsoft.com/office/drawing/2014/main" id="{7E842036-FA7E-F3D9-6B64-C24C04F0CA82}"/>
                </a:ext>
              </a:extLst>
            </p:cNvPr>
            <p:cNvSpPr/>
            <p:nvPr/>
          </p:nvSpPr>
          <p:spPr>
            <a:xfrm>
              <a:off x="3012281" y="1399301"/>
              <a:ext cx="128587" cy="1285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5" name="CaixaDeTexto 184">
            <a:extLst>
              <a:ext uri="{FF2B5EF4-FFF2-40B4-BE49-F238E27FC236}">
                <a16:creationId xmlns:a16="http://schemas.microsoft.com/office/drawing/2014/main" id="{040C7776-F95F-17C0-4A4C-F8D5D8B29F8A}"/>
              </a:ext>
            </a:extLst>
          </p:cNvPr>
          <p:cNvSpPr txBox="1"/>
          <p:nvPr/>
        </p:nvSpPr>
        <p:spPr>
          <a:xfrm>
            <a:off x="4472568" y="690340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</a:p>
        </p:txBody>
      </p:sp>
      <p:grpSp>
        <p:nvGrpSpPr>
          <p:cNvPr id="186" name="Agrupar 185">
            <a:extLst>
              <a:ext uri="{FF2B5EF4-FFF2-40B4-BE49-F238E27FC236}">
                <a16:creationId xmlns:a16="http://schemas.microsoft.com/office/drawing/2014/main" id="{21E70332-35AD-1EC8-4248-FE85403621D8}"/>
              </a:ext>
            </a:extLst>
          </p:cNvPr>
          <p:cNvGrpSpPr/>
          <p:nvPr/>
        </p:nvGrpSpPr>
        <p:grpSpPr>
          <a:xfrm rot="1060037">
            <a:off x="4533447" y="920992"/>
            <a:ext cx="128587" cy="385893"/>
            <a:chOff x="3012281" y="1399301"/>
            <a:chExt cx="128587" cy="385893"/>
          </a:xfrm>
        </p:grpSpPr>
        <p:cxnSp>
          <p:nvCxnSpPr>
            <p:cNvPr id="187" name="Conector reto 186">
              <a:extLst>
                <a:ext uri="{FF2B5EF4-FFF2-40B4-BE49-F238E27FC236}">
                  <a16:creationId xmlns:a16="http://schemas.microsoft.com/office/drawing/2014/main" id="{F0F1909A-34F0-4D1B-7505-A9B39F78C559}"/>
                </a:ext>
              </a:extLst>
            </p:cNvPr>
            <p:cNvCxnSpPr>
              <a:cxnSpLocks/>
            </p:cNvCxnSpPr>
            <p:nvPr/>
          </p:nvCxnSpPr>
          <p:spPr>
            <a:xfrm>
              <a:off x="3076575" y="1524000"/>
              <a:ext cx="0" cy="26119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8" name="Elipse 187">
              <a:extLst>
                <a:ext uri="{FF2B5EF4-FFF2-40B4-BE49-F238E27FC236}">
                  <a16:creationId xmlns:a16="http://schemas.microsoft.com/office/drawing/2014/main" id="{0E15830C-FB8B-F619-A223-7B47C5D03413}"/>
                </a:ext>
              </a:extLst>
            </p:cNvPr>
            <p:cNvSpPr/>
            <p:nvPr/>
          </p:nvSpPr>
          <p:spPr>
            <a:xfrm>
              <a:off x="3012281" y="1399301"/>
              <a:ext cx="128587" cy="1285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9" name="CaixaDeTexto 188">
            <a:extLst>
              <a:ext uri="{FF2B5EF4-FFF2-40B4-BE49-F238E27FC236}">
                <a16:creationId xmlns:a16="http://schemas.microsoft.com/office/drawing/2014/main" id="{2D376E84-D065-7D82-57C9-415F5D21BDFE}"/>
              </a:ext>
            </a:extLst>
          </p:cNvPr>
          <p:cNvSpPr txBox="1"/>
          <p:nvPr/>
        </p:nvSpPr>
        <p:spPr>
          <a:xfrm>
            <a:off x="3850188" y="669655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Telefone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DCBFD0A-079D-FD35-A386-EEECC96786CE}"/>
              </a:ext>
            </a:extLst>
          </p:cNvPr>
          <p:cNvSpPr txBox="1"/>
          <p:nvPr/>
        </p:nvSpPr>
        <p:spPr>
          <a:xfrm>
            <a:off x="4180296" y="161363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7230A00-522E-B544-D642-63D0050A8A9B}"/>
              </a:ext>
            </a:extLst>
          </p:cNvPr>
          <p:cNvSpPr txBox="1"/>
          <p:nvPr/>
        </p:nvSpPr>
        <p:spPr>
          <a:xfrm>
            <a:off x="6964519" y="160442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60D4682-A622-8401-AF30-927911FC04F4}"/>
              </a:ext>
            </a:extLst>
          </p:cNvPr>
          <p:cNvSpPr txBox="1"/>
          <p:nvPr/>
        </p:nvSpPr>
        <p:spPr>
          <a:xfrm>
            <a:off x="3756656" y="16520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F6512AE-4334-32AD-F26C-FD81EE2B74C1}"/>
              </a:ext>
            </a:extLst>
          </p:cNvPr>
          <p:cNvSpPr txBox="1"/>
          <p:nvPr/>
        </p:nvSpPr>
        <p:spPr>
          <a:xfrm>
            <a:off x="3761579" y="34130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2CB6638-AB7A-6FAE-9B9C-42AC407EF8B3}"/>
              </a:ext>
            </a:extLst>
          </p:cNvPr>
          <p:cNvSpPr txBox="1"/>
          <p:nvPr/>
        </p:nvSpPr>
        <p:spPr>
          <a:xfrm>
            <a:off x="4498390" y="365387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0194E21-E972-962F-703A-2EAF5F01ADE5}"/>
              </a:ext>
            </a:extLst>
          </p:cNvPr>
          <p:cNvSpPr txBox="1"/>
          <p:nvPr/>
        </p:nvSpPr>
        <p:spPr>
          <a:xfrm>
            <a:off x="6961878" y="365444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F8C6422-CC30-BABF-6A2E-9BFABC75A84F}"/>
              </a:ext>
            </a:extLst>
          </p:cNvPr>
          <p:cNvSpPr txBox="1"/>
          <p:nvPr/>
        </p:nvSpPr>
        <p:spPr>
          <a:xfrm>
            <a:off x="7508382" y="201572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385278B-9E48-15A1-FA25-D3519EE0B317}"/>
              </a:ext>
            </a:extLst>
          </p:cNvPr>
          <p:cNvSpPr txBox="1"/>
          <p:nvPr/>
        </p:nvSpPr>
        <p:spPr>
          <a:xfrm>
            <a:off x="7526711" y="34130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89A1EE6-7800-C489-DA82-7CE3B0CA0507}"/>
              </a:ext>
            </a:extLst>
          </p:cNvPr>
          <p:cNvSpPr txBox="1"/>
          <p:nvPr/>
        </p:nvSpPr>
        <p:spPr>
          <a:xfrm>
            <a:off x="7531598" y="510869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0D69249-5F73-464C-21E1-53DD5FCADA69}"/>
              </a:ext>
            </a:extLst>
          </p:cNvPr>
          <p:cNvSpPr txBox="1"/>
          <p:nvPr/>
        </p:nvSpPr>
        <p:spPr>
          <a:xfrm>
            <a:off x="7531598" y="40536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1EC08DCD-C785-6BAB-FE40-C6282B2602BC}"/>
              </a:ext>
            </a:extLst>
          </p:cNvPr>
          <p:cNvGrpSpPr/>
          <p:nvPr/>
        </p:nvGrpSpPr>
        <p:grpSpPr>
          <a:xfrm rot="1307893">
            <a:off x="5708804" y="3377471"/>
            <a:ext cx="128587" cy="385893"/>
            <a:chOff x="3012281" y="1399301"/>
            <a:chExt cx="128587" cy="385893"/>
          </a:xfrm>
        </p:grpSpPr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FEA33DA7-F1AF-5CF3-E86D-62D87DE5DE5A}"/>
                </a:ext>
              </a:extLst>
            </p:cNvPr>
            <p:cNvCxnSpPr>
              <a:cxnSpLocks/>
            </p:cNvCxnSpPr>
            <p:nvPr/>
          </p:nvCxnSpPr>
          <p:spPr>
            <a:xfrm>
              <a:off x="3076575" y="1524000"/>
              <a:ext cx="0" cy="26119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DBFA4CC7-68DB-41ED-0FE4-922BB4FA254F}"/>
                </a:ext>
              </a:extLst>
            </p:cNvPr>
            <p:cNvSpPr/>
            <p:nvPr/>
          </p:nvSpPr>
          <p:spPr>
            <a:xfrm>
              <a:off x="3012281" y="1399301"/>
              <a:ext cx="128587" cy="1285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8553327-1DFA-C7A9-1A6F-3B005020B34E}"/>
              </a:ext>
            </a:extLst>
          </p:cNvPr>
          <p:cNvSpPr txBox="1"/>
          <p:nvPr/>
        </p:nvSpPr>
        <p:spPr>
          <a:xfrm>
            <a:off x="5604176" y="3114612"/>
            <a:ext cx="9989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Data entrada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ED4B3A3E-64C9-D548-1F8B-6D67964F9A33}"/>
              </a:ext>
            </a:extLst>
          </p:cNvPr>
          <p:cNvGrpSpPr/>
          <p:nvPr/>
        </p:nvGrpSpPr>
        <p:grpSpPr>
          <a:xfrm rot="9715070">
            <a:off x="6066996" y="4039545"/>
            <a:ext cx="128587" cy="385893"/>
            <a:chOff x="3012281" y="1399301"/>
            <a:chExt cx="128587" cy="385893"/>
          </a:xfrm>
        </p:grpSpPr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C27218C3-4085-DC0E-001A-22B477FFE1FF}"/>
                </a:ext>
              </a:extLst>
            </p:cNvPr>
            <p:cNvCxnSpPr>
              <a:cxnSpLocks/>
            </p:cNvCxnSpPr>
            <p:nvPr/>
          </p:nvCxnSpPr>
          <p:spPr>
            <a:xfrm>
              <a:off x="3076575" y="1524000"/>
              <a:ext cx="0" cy="26119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E138989C-B47B-2D8D-8AB6-4678212819A3}"/>
                </a:ext>
              </a:extLst>
            </p:cNvPr>
            <p:cNvSpPr/>
            <p:nvPr/>
          </p:nvSpPr>
          <p:spPr>
            <a:xfrm>
              <a:off x="3012281" y="1399301"/>
              <a:ext cx="128587" cy="1285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98FCD95-46D6-5B67-8C13-047084A5DB14}"/>
              </a:ext>
            </a:extLst>
          </p:cNvPr>
          <p:cNvSpPr txBox="1"/>
          <p:nvPr/>
        </p:nvSpPr>
        <p:spPr>
          <a:xfrm>
            <a:off x="5571906" y="4387867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Data saída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618A095A-DBCE-B551-D07A-5533D492D830}"/>
              </a:ext>
            </a:extLst>
          </p:cNvPr>
          <p:cNvGrpSpPr/>
          <p:nvPr/>
        </p:nvGrpSpPr>
        <p:grpSpPr>
          <a:xfrm rot="3838698">
            <a:off x="8377071" y="4380656"/>
            <a:ext cx="128587" cy="385893"/>
            <a:chOff x="3012281" y="1399301"/>
            <a:chExt cx="128587" cy="385893"/>
          </a:xfrm>
        </p:grpSpPr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B22D5759-8131-E98B-F71E-AA975D4D4417}"/>
                </a:ext>
              </a:extLst>
            </p:cNvPr>
            <p:cNvCxnSpPr>
              <a:cxnSpLocks/>
            </p:cNvCxnSpPr>
            <p:nvPr/>
          </p:nvCxnSpPr>
          <p:spPr>
            <a:xfrm>
              <a:off x="3076575" y="1524000"/>
              <a:ext cx="0" cy="26119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E6214620-8BA8-2E35-2640-94B71CF5A5BF}"/>
                </a:ext>
              </a:extLst>
            </p:cNvPr>
            <p:cNvSpPr/>
            <p:nvPr/>
          </p:nvSpPr>
          <p:spPr>
            <a:xfrm>
              <a:off x="3012281" y="1399301"/>
              <a:ext cx="128587" cy="1285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6285FAB-3D98-22F7-4BC0-4371CDF75535}"/>
              </a:ext>
            </a:extLst>
          </p:cNvPr>
          <p:cNvSpPr txBox="1"/>
          <p:nvPr/>
        </p:nvSpPr>
        <p:spPr>
          <a:xfrm>
            <a:off x="8501205" y="4254663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Data da locação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40F58C70-B64F-6E23-FF72-00D683FEDD8D}"/>
              </a:ext>
            </a:extLst>
          </p:cNvPr>
          <p:cNvGrpSpPr/>
          <p:nvPr/>
        </p:nvGrpSpPr>
        <p:grpSpPr>
          <a:xfrm rot="5400000">
            <a:off x="8652301" y="4531015"/>
            <a:ext cx="128587" cy="385893"/>
            <a:chOff x="3012281" y="1399301"/>
            <a:chExt cx="128587" cy="385893"/>
          </a:xfrm>
        </p:grpSpPr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A53E0089-1A07-9CA6-40FC-46C9DA6FA2F4}"/>
                </a:ext>
              </a:extLst>
            </p:cNvPr>
            <p:cNvCxnSpPr>
              <a:cxnSpLocks/>
            </p:cNvCxnSpPr>
            <p:nvPr/>
          </p:nvCxnSpPr>
          <p:spPr>
            <a:xfrm>
              <a:off x="3076575" y="1524000"/>
              <a:ext cx="0" cy="26119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17DDB332-42C4-12F6-14FB-2313DCCB7EA2}"/>
                </a:ext>
              </a:extLst>
            </p:cNvPr>
            <p:cNvSpPr/>
            <p:nvPr/>
          </p:nvSpPr>
          <p:spPr>
            <a:xfrm>
              <a:off x="3012281" y="1399301"/>
              <a:ext cx="128587" cy="1285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D4BE25C6-FA95-24D6-7720-801F9023653C}"/>
              </a:ext>
            </a:extLst>
          </p:cNvPr>
          <p:cNvSpPr txBox="1"/>
          <p:nvPr/>
        </p:nvSpPr>
        <p:spPr>
          <a:xfrm>
            <a:off x="8909541" y="4523444"/>
            <a:ext cx="13612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Data da devolução</a:t>
            </a:r>
          </a:p>
        </p:txBody>
      </p:sp>
      <p:sp>
        <p:nvSpPr>
          <p:cNvPr id="11" name="Fluxograma: Decisão 10">
            <a:extLst>
              <a:ext uri="{FF2B5EF4-FFF2-40B4-BE49-F238E27FC236}">
                <a16:creationId xmlns:a16="http://schemas.microsoft.com/office/drawing/2014/main" id="{9E72443F-7186-80DB-FE7E-97C218432624}"/>
              </a:ext>
            </a:extLst>
          </p:cNvPr>
          <p:cNvSpPr/>
          <p:nvPr/>
        </p:nvSpPr>
        <p:spPr>
          <a:xfrm>
            <a:off x="1669406" y="3868769"/>
            <a:ext cx="1304488" cy="38589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chefia</a:t>
            </a: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2B9E933C-AD3F-3FAD-64E1-459D114C642A}"/>
              </a:ext>
            </a:extLst>
          </p:cNvPr>
          <p:cNvCxnSpPr>
            <a:cxnSpLocks/>
            <a:stCxn id="16" idx="1"/>
            <a:endCxn id="11" idx="0"/>
          </p:cNvCxnSpPr>
          <p:nvPr/>
        </p:nvCxnSpPr>
        <p:spPr>
          <a:xfrm flipH="1" flipV="1">
            <a:off x="2321650" y="3868769"/>
            <a:ext cx="1159519" cy="204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A197EC2E-AB68-A22C-40CA-E4C11AE6829D}"/>
              </a:ext>
            </a:extLst>
          </p:cNvPr>
          <p:cNvCxnSpPr>
            <a:cxnSpLocks/>
            <a:stCxn id="16" idx="1"/>
            <a:endCxn id="11" idx="3"/>
          </p:cNvCxnSpPr>
          <p:nvPr/>
        </p:nvCxnSpPr>
        <p:spPr>
          <a:xfrm flipH="1">
            <a:off x="2973894" y="3889258"/>
            <a:ext cx="507275" cy="1724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231EAF53-D562-0FC6-5320-3C171CA87547}"/>
              </a:ext>
            </a:extLst>
          </p:cNvPr>
          <p:cNvSpPr txBox="1"/>
          <p:nvPr/>
        </p:nvSpPr>
        <p:spPr>
          <a:xfrm>
            <a:off x="3173958" y="36257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B166E04C-F60A-822B-85AF-68DE3E126068}"/>
              </a:ext>
            </a:extLst>
          </p:cNvPr>
          <p:cNvSpPr txBox="1"/>
          <p:nvPr/>
        </p:nvSpPr>
        <p:spPr>
          <a:xfrm>
            <a:off x="3151077" y="390827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56" name="Fluxograma: Decisão 55">
            <a:extLst>
              <a:ext uri="{FF2B5EF4-FFF2-40B4-BE49-F238E27FC236}">
                <a16:creationId xmlns:a16="http://schemas.microsoft.com/office/drawing/2014/main" id="{5C6CF17B-2890-44EA-3907-4C1976577ED2}"/>
              </a:ext>
            </a:extLst>
          </p:cNvPr>
          <p:cNvSpPr/>
          <p:nvPr/>
        </p:nvSpPr>
        <p:spPr>
          <a:xfrm>
            <a:off x="364918" y="4543661"/>
            <a:ext cx="1304488" cy="38589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possui</a:t>
            </a:r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A71DC1C4-F810-E47D-4763-4D963FD26A0E}"/>
              </a:ext>
            </a:extLst>
          </p:cNvPr>
          <p:cNvCxnSpPr>
            <a:cxnSpLocks/>
            <a:stCxn id="4" idx="1"/>
            <a:endCxn id="56" idx="0"/>
          </p:cNvCxnSpPr>
          <p:nvPr/>
        </p:nvCxnSpPr>
        <p:spPr>
          <a:xfrm flipH="1">
            <a:off x="1017162" y="1456452"/>
            <a:ext cx="2464007" cy="30872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36BC5641-2159-E7A5-08D2-5C55893993E2}"/>
              </a:ext>
            </a:extLst>
          </p:cNvPr>
          <p:cNvCxnSpPr>
            <a:cxnSpLocks/>
            <a:stCxn id="56" idx="3"/>
            <a:endCxn id="44" idx="1"/>
          </p:cNvCxnSpPr>
          <p:nvPr/>
        </p:nvCxnSpPr>
        <p:spPr>
          <a:xfrm>
            <a:off x="1669406" y="4736608"/>
            <a:ext cx="5485789" cy="8164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D3600333-1E62-B635-1A6A-41F2FA4F21BA}"/>
              </a:ext>
            </a:extLst>
          </p:cNvPr>
          <p:cNvSpPr txBox="1"/>
          <p:nvPr/>
        </p:nvSpPr>
        <p:spPr>
          <a:xfrm>
            <a:off x="3064421" y="139651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111422FE-964C-54BB-A81A-07EE1CF36B51}"/>
              </a:ext>
            </a:extLst>
          </p:cNvPr>
          <p:cNvSpPr txBox="1"/>
          <p:nvPr/>
        </p:nvSpPr>
        <p:spPr>
          <a:xfrm>
            <a:off x="6805681" y="551648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9222978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53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Leila Biggi</dc:creator>
  <cp:lastModifiedBy>Leila Biggi</cp:lastModifiedBy>
  <cp:revision>4</cp:revision>
  <dcterms:created xsi:type="dcterms:W3CDTF">2024-03-07T20:50:44Z</dcterms:created>
  <dcterms:modified xsi:type="dcterms:W3CDTF">2024-03-14T20:00:14Z</dcterms:modified>
</cp:coreProperties>
</file>