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379" r:id="rId3"/>
    <p:sldId id="328" r:id="rId4"/>
    <p:sldId id="365" r:id="rId5"/>
    <p:sldId id="382" r:id="rId6"/>
    <p:sldId id="384" r:id="rId7"/>
    <p:sldId id="366" r:id="rId8"/>
    <p:sldId id="383" r:id="rId9"/>
    <p:sldId id="329" r:id="rId10"/>
    <p:sldId id="368" r:id="rId11"/>
    <p:sldId id="380" r:id="rId12"/>
    <p:sldId id="381" r:id="rId1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B65D"/>
    <a:srgbClr val="008000"/>
    <a:srgbClr val="669900"/>
    <a:srgbClr val="339933"/>
    <a:srgbClr val="5353FF"/>
    <a:srgbClr val="000066"/>
    <a:srgbClr val="7878CE"/>
    <a:srgbClr val="4444BC"/>
    <a:srgbClr val="CC0000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2" autoAdjust="0"/>
    <p:restoredTop sz="83610" autoAdjust="0"/>
  </p:normalViewPr>
  <p:slideViewPr>
    <p:cSldViewPr>
      <p:cViewPr varScale="1">
        <p:scale>
          <a:sx n="61" d="100"/>
          <a:sy n="61" d="100"/>
        </p:scale>
        <p:origin x="1476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6" d="100"/>
          <a:sy n="96" d="100"/>
        </p:scale>
        <p:origin x="-3564" y="-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awton\Desktop\AFIT\2.%20Fall%2018%20QTR\NENG%20685%20Computational%20Methods\Homework\Project10\Spartan\DHolland%20loves%20Bevins\All%20Neutrons%20vs%20%20Direct%20Neutron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</a:rPr>
              <a:t>Scatter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Neutrons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Sheet2!$K$3:$K$5004</c:f>
              <c:numCache>
                <c:formatCode>0.0000000000</c:formatCode>
                <c:ptCount val="5002"/>
                <c:pt idx="0">
                  <c:v>9.9999999999999995E-7</c:v>
                </c:pt>
                <c:pt idx="1">
                  <c:v>1.0033E-6</c:v>
                </c:pt>
                <c:pt idx="2">
                  <c:v>1.0066E-6</c:v>
                </c:pt>
                <c:pt idx="3">
                  <c:v>1.0099000000000001E-6</c:v>
                </c:pt>
                <c:pt idx="4">
                  <c:v>1.0132000000000001E-6</c:v>
                </c:pt>
                <c:pt idx="5">
                  <c:v>1.0165999999999999E-6</c:v>
                </c:pt>
                <c:pt idx="6">
                  <c:v>1.0199E-6</c:v>
                </c:pt>
                <c:pt idx="7">
                  <c:v>1.0233E-6</c:v>
                </c:pt>
                <c:pt idx="8">
                  <c:v>1.0267000000000001E-6</c:v>
                </c:pt>
                <c:pt idx="9">
                  <c:v>1.0301000000000001E-6</c:v>
                </c:pt>
                <c:pt idx="10">
                  <c:v>1.0333999999999999E-6</c:v>
                </c:pt>
                <c:pt idx="11">
                  <c:v>1.0369E-6</c:v>
                </c:pt>
                <c:pt idx="12">
                  <c:v>1.0403E-6</c:v>
                </c:pt>
                <c:pt idx="13">
                  <c:v>1.0437000000000001E-6</c:v>
                </c:pt>
                <c:pt idx="14">
                  <c:v>1.0471000000000001E-6</c:v>
                </c:pt>
                <c:pt idx="15">
                  <c:v>1.0505999999999999E-6</c:v>
                </c:pt>
                <c:pt idx="16">
                  <c:v>1.0541E-6</c:v>
                </c:pt>
                <c:pt idx="17">
                  <c:v>1.0575E-6</c:v>
                </c:pt>
                <c:pt idx="18">
                  <c:v>1.0610000000000001E-6</c:v>
                </c:pt>
                <c:pt idx="19">
                  <c:v>1.0644999999999999E-6</c:v>
                </c:pt>
                <c:pt idx="20">
                  <c:v>1.068E-6</c:v>
                </c:pt>
                <c:pt idx="21">
                  <c:v>1.0715E-6</c:v>
                </c:pt>
                <c:pt idx="22">
                  <c:v>1.0751000000000001E-6</c:v>
                </c:pt>
                <c:pt idx="23">
                  <c:v>1.0785999999999999E-6</c:v>
                </c:pt>
                <c:pt idx="24">
                  <c:v>1.0822E-6</c:v>
                </c:pt>
                <c:pt idx="25">
                  <c:v>1.0857E-6</c:v>
                </c:pt>
                <c:pt idx="26">
                  <c:v>1.0893000000000001E-6</c:v>
                </c:pt>
                <c:pt idx="27">
                  <c:v>1.0928999999999999E-6</c:v>
                </c:pt>
                <c:pt idx="28">
                  <c:v>1.0965E-6</c:v>
                </c:pt>
                <c:pt idx="29">
                  <c:v>1.1001000000000001E-6</c:v>
                </c:pt>
                <c:pt idx="30">
                  <c:v>1.1036999999999999E-6</c:v>
                </c:pt>
                <c:pt idx="31">
                  <c:v>1.1074E-6</c:v>
                </c:pt>
                <c:pt idx="32">
                  <c:v>1.111E-6</c:v>
                </c:pt>
                <c:pt idx="33">
                  <c:v>1.1147000000000001E-6</c:v>
                </c:pt>
                <c:pt idx="34">
                  <c:v>1.1184E-6</c:v>
                </c:pt>
                <c:pt idx="35">
                  <c:v>1.1221E-6</c:v>
                </c:pt>
                <c:pt idx="36">
                  <c:v>1.1257000000000001E-6</c:v>
                </c:pt>
                <c:pt idx="37">
                  <c:v>1.1294999999999999E-6</c:v>
                </c:pt>
                <c:pt idx="38">
                  <c:v>1.1332E-6</c:v>
                </c:pt>
                <c:pt idx="39">
                  <c:v>1.1369000000000001E-6</c:v>
                </c:pt>
                <c:pt idx="40">
                  <c:v>1.1406999999999999E-6</c:v>
                </c:pt>
                <c:pt idx="41">
                  <c:v>1.1444E-6</c:v>
                </c:pt>
                <c:pt idx="42">
                  <c:v>1.1482000000000001E-6</c:v>
                </c:pt>
                <c:pt idx="43">
                  <c:v>1.1519999999999999E-6</c:v>
                </c:pt>
                <c:pt idx="44">
                  <c:v>1.1558E-6</c:v>
                </c:pt>
                <c:pt idx="45">
                  <c:v>1.1596000000000001E-6</c:v>
                </c:pt>
                <c:pt idx="46">
                  <c:v>1.1633999999999999E-6</c:v>
                </c:pt>
                <c:pt idx="47">
                  <c:v>1.1672E-6</c:v>
                </c:pt>
                <c:pt idx="48">
                  <c:v>1.1711000000000001E-6</c:v>
                </c:pt>
                <c:pt idx="49">
                  <c:v>1.1749E-6</c:v>
                </c:pt>
                <c:pt idx="50">
                  <c:v>1.1788E-6</c:v>
                </c:pt>
                <c:pt idx="51">
                  <c:v>1.1826999999999999E-6</c:v>
                </c:pt>
                <c:pt idx="52">
                  <c:v>1.1866E-6</c:v>
                </c:pt>
                <c:pt idx="53">
                  <c:v>1.1905000000000001E-6</c:v>
                </c:pt>
                <c:pt idx="54">
                  <c:v>1.1943999999999999E-6</c:v>
                </c:pt>
                <c:pt idx="55">
                  <c:v>1.1984E-6</c:v>
                </c:pt>
                <c:pt idx="56">
                  <c:v>1.2022999999999999E-6</c:v>
                </c:pt>
                <c:pt idx="57">
                  <c:v>1.2063E-6</c:v>
                </c:pt>
                <c:pt idx="58">
                  <c:v>1.2103000000000001E-6</c:v>
                </c:pt>
                <c:pt idx="59">
                  <c:v>1.2142E-6</c:v>
                </c:pt>
                <c:pt idx="60">
                  <c:v>1.2182E-6</c:v>
                </c:pt>
                <c:pt idx="61">
                  <c:v>1.2222999999999999E-6</c:v>
                </c:pt>
                <c:pt idx="62">
                  <c:v>1.2263E-6</c:v>
                </c:pt>
                <c:pt idx="63">
                  <c:v>1.2303000000000001E-6</c:v>
                </c:pt>
                <c:pt idx="64">
                  <c:v>1.2344E-6</c:v>
                </c:pt>
                <c:pt idx="65">
                  <c:v>1.2385000000000001E-6</c:v>
                </c:pt>
                <c:pt idx="66">
                  <c:v>1.2425E-6</c:v>
                </c:pt>
                <c:pt idx="67">
                  <c:v>1.2466000000000001E-6</c:v>
                </c:pt>
                <c:pt idx="68">
                  <c:v>1.2506999999999999E-6</c:v>
                </c:pt>
                <c:pt idx="69">
                  <c:v>1.2549E-6</c:v>
                </c:pt>
                <c:pt idx="70">
                  <c:v>1.2589999999999999E-6</c:v>
                </c:pt>
                <c:pt idx="71">
                  <c:v>1.2631E-6</c:v>
                </c:pt>
                <c:pt idx="72">
                  <c:v>1.2672999999999999E-6</c:v>
                </c:pt>
                <c:pt idx="73">
                  <c:v>1.2715E-6</c:v>
                </c:pt>
                <c:pt idx="74">
                  <c:v>1.2756999999999999E-6</c:v>
                </c:pt>
                <c:pt idx="75">
                  <c:v>1.2799E-6</c:v>
                </c:pt>
                <c:pt idx="76">
                  <c:v>1.2840999999999999E-6</c:v>
                </c:pt>
                <c:pt idx="77">
                  <c:v>1.2883E-6</c:v>
                </c:pt>
                <c:pt idx="78">
                  <c:v>1.2925999999999999E-6</c:v>
                </c:pt>
                <c:pt idx="79">
                  <c:v>1.2968E-6</c:v>
                </c:pt>
                <c:pt idx="80">
                  <c:v>1.3010999999999999E-6</c:v>
                </c:pt>
                <c:pt idx="81">
                  <c:v>1.3054E-6</c:v>
                </c:pt>
                <c:pt idx="82">
                  <c:v>1.3096999999999999E-6</c:v>
                </c:pt>
                <c:pt idx="83">
                  <c:v>1.314E-6</c:v>
                </c:pt>
                <c:pt idx="84">
                  <c:v>1.3183999999999999E-6</c:v>
                </c:pt>
                <c:pt idx="85">
                  <c:v>1.3227000000000001E-6</c:v>
                </c:pt>
                <c:pt idx="86">
                  <c:v>1.3271E-6</c:v>
                </c:pt>
                <c:pt idx="87">
                  <c:v>1.3314000000000001E-6</c:v>
                </c:pt>
                <c:pt idx="88">
                  <c:v>1.3358E-6</c:v>
                </c:pt>
                <c:pt idx="89">
                  <c:v>1.3402000000000001E-6</c:v>
                </c:pt>
                <c:pt idx="90">
                  <c:v>1.3446E-6</c:v>
                </c:pt>
                <c:pt idx="91">
                  <c:v>1.3490999999999999E-6</c:v>
                </c:pt>
                <c:pt idx="92">
                  <c:v>1.3535E-6</c:v>
                </c:pt>
                <c:pt idx="93">
                  <c:v>1.358E-6</c:v>
                </c:pt>
                <c:pt idx="94">
                  <c:v>1.3624000000000001E-6</c:v>
                </c:pt>
                <c:pt idx="95">
                  <c:v>1.3669E-6</c:v>
                </c:pt>
                <c:pt idx="96">
                  <c:v>1.3713999999999999E-6</c:v>
                </c:pt>
                <c:pt idx="97">
                  <c:v>1.376E-6</c:v>
                </c:pt>
                <c:pt idx="98">
                  <c:v>1.3805E-6</c:v>
                </c:pt>
                <c:pt idx="99">
                  <c:v>1.3850000000000001E-6</c:v>
                </c:pt>
                <c:pt idx="100">
                  <c:v>1.3896E-6</c:v>
                </c:pt>
                <c:pt idx="101">
                  <c:v>1.3941999999999999E-6</c:v>
                </c:pt>
                <c:pt idx="102">
                  <c:v>1.3988000000000001E-6</c:v>
                </c:pt>
                <c:pt idx="103">
                  <c:v>1.4034E-6</c:v>
                </c:pt>
                <c:pt idx="104">
                  <c:v>1.4079999999999999E-6</c:v>
                </c:pt>
                <c:pt idx="105">
                  <c:v>1.4127E-6</c:v>
                </c:pt>
                <c:pt idx="106">
                  <c:v>1.4173E-6</c:v>
                </c:pt>
                <c:pt idx="107">
                  <c:v>1.4219999999999999E-6</c:v>
                </c:pt>
                <c:pt idx="108">
                  <c:v>1.4267E-6</c:v>
                </c:pt>
                <c:pt idx="109">
                  <c:v>1.4314E-6</c:v>
                </c:pt>
                <c:pt idx="110">
                  <c:v>1.4360999999999999E-6</c:v>
                </c:pt>
                <c:pt idx="111">
                  <c:v>1.4408E-6</c:v>
                </c:pt>
                <c:pt idx="112">
                  <c:v>1.4456E-6</c:v>
                </c:pt>
                <c:pt idx="113">
                  <c:v>1.4502999999999999E-6</c:v>
                </c:pt>
                <c:pt idx="114">
                  <c:v>1.4551000000000001E-6</c:v>
                </c:pt>
                <c:pt idx="115">
                  <c:v>1.4599E-6</c:v>
                </c:pt>
                <c:pt idx="116">
                  <c:v>1.4646999999999999E-6</c:v>
                </c:pt>
                <c:pt idx="117">
                  <c:v>1.4696000000000001E-6</c:v>
                </c:pt>
                <c:pt idx="118">
                  <c:v>1.4744E-6</c:v>
                </c:pt>
                <c:pt idx="119">
                  <c:v>1.4793E-6</c:v>
                </c:pt>
                <c:pt idx="120">
                  <c:v>1.4840999999999999E-6</c:v>
                </c:pt>
                <c:pt idx="121">
                  <c:v>1.4890000000000001E-6</c:v>
                </c:pt>
                <c:pt idx="122">
                  <c:v>1.4939E-6</c:v>
                </c:pt>
                <c:pt idx="123">
                  <c:v>1.4989E-6</c:v>
                </c:pt>
                <c:pt idx="124">
                  <c:v>1.5037999999999999E-6</c:v>
                </c:pt>
                <c:pt idx="125">
                  <c:v>1.5088000000000001E-6</c:v>
                </c:pt>
                <c:pt idx="126">
                  <c:v>1.5137E-6</c:v>
                </c:pt>
                <c:pt idx="127">
                  <c:v>1.5187E-6</c:v>
                </c:pt>
                <c:pt idx="128">
                  <c:v>1.5236999999999999E-6</c:v>
                </c:pt>
                <c:pt idx="129">
                  <c:v>1.5287000000000001E-6</c:v>
                </c:pt>
                <c:pt idx="130">
                  <c:v>1.5338E-6</c:v>
                </c:pt>
                <c:pt idx="131">
                  <c:v>1.5388E-6</c:v>
                </c:pt>
                <c:pt idx="132">
                  <c:v>1.5438999999999999E-6</c:v>
                </c:pt>
                <c:pt idx="133">
                  <c:v>1.5489999999999999E-6</c:v>
                </c:pt>
                <c:pt idx="134">
                  <c:v>1.5541000000000001E-6</c:v>
                </c:pt>
                <c:pt idx="135">
                  <c:v>1.5592E-6</c:v>
                </c:pt>
                <c:pt idx="136">
                  <c:v>1.5644E-6</c:v>
                </c:pt>
                <c:pt idx="137">
                  <c:v>1.5695E-6</c:v>
                </c:pt>
                <c:pt idx="138">
                  <c:v>1.5746999999999999E-6</c:v>
                </c:pt>
                <c:pt idx="139">
                  <c:v>1.5798999999999999E-6</c:v>
                </c:pt>
                <c:pt idx="140">
                  <c:v>1.5851000000000001E-6</c:v>
                </c:pt>
                <c:pt idx="141">
                  <c:v>1.5903E-6</c:v>
                </c:pt>
                <c:pt idx="142">
                  <c:v>1.5955E-6</c:v>
                </c:pt>
                <c:pt idx="143">
                  <c:v>1.6008E-6</c:v>
                </c:pt>
                <c:pt idx="144">
                  <c:v>1.6061E-6</c:v>
                </c:pt>
                <c:pt idx="145">
                  <c:v>1.6113999999999999E-6</c:v>
                </c:pt>
                <c:pt idx="146">
                  <c:v>1.6166999999999999E-6</c:v>
                </c:pt>
                <c:pt idx="147">
                  <c:v>1.6220000000000001E-6</c:v>
                </c:pt>
                <c:pt idx="148">
                  <c:v>1.6274000000000001E-6</c:v>
                </c:pt>
                <c:pt idx="149">
                  <c:v>1.6327000000000001E-6</c:v>
                </c:pt>
                <c:pt idx="150">
                  <c:v>1.6381E-6</c:v>
                </c:pt>
                <c:pt idx="151">
                  <c:v>1.6435E-6</c:v>
                </c:pt>
                <c:pt idx="152">
                  <c:v>1.6489E-6</c:v>
                </c:pt>
                <c:pt idx="153">
                  <c:v>1.6544E-6</c:v>
                </c:pt>
                <c:pt idx="154">
                  <c:v>1.6598E-6</c:v>
                </c:pt>
                <c:pt idx="155">
                  <c:v>1.6653E-6</c:v>
                </c:pt>
                <c:pt idx="156">
                  <c:v>1.6708E-6</c:v>
                </c:pt>
                <c:pt idx="157">
                  <c:v>1.6762999999999999E-6</c:v>
                </c:pt>
                <c:pt idx="158">
                  <c:v>1.6817999999999999E-6</c:v>
                </c:pt>
                <c:pt idx="159">
                  <c:v>1.6872999999999999E-6</c:v>
                </c:pt>
                <c:pt idx="160">
                  <c:v>1.6928999999999999E-6</c:v>
                </c:pt>
                <c:pt idx="161">
                  <c:v>1.6984999999999999E-6</c:v>
                </c:pt>
                <c:pt idx="162">
                  <c:v>1.7040999999999999E-6</c:v>
                </c:pt>
                <c:pt idx="163">
                  <c:v>1.7096999999999999E-6</c:v>
                </c:pt>
                <c:pt idx="164">
                  <c:v>1.7152999999999999E-6</c:v>
                </c:pt>
                <c:pt idx="165">
                  <c:v>1.7209999999999999E-6</c:v>
                </c:pt>
                <c:pt idx="166">
                  <c:v>1.7265999999999999E-6</c:v>
                </c:pt>
                <c:pt idx="167">
                  <c:v>1.7322999999999999E-6</c:v>
                </c:pt>
                <c:pt idx="168">
                  <c:v>1.7379999999999999E-6</c:v>
                </c:pt>
                <c:pt idx="169">
                  <c:v>1.7437999999999999E-6</c:v>
                </c:pt>
                <c:pt idx="170">
                  <c:v>1.7494999999999999E-6</c:v>
                </c:pt>
                <c:pt idx="171">
                  <c:v>1.7552999999999999E-6</c:v>
                </c:pt>
                <c:pt idx="172">
                  <c:v>1.7611E-6</c:v>
                </c:pt>
                <c:pt idx="173">
                  <c:v>1.7669E-6</c:v>
                </c:pt>
                <c:pt idx="174">
                  <c:v>1.7727E-6</c:v>
                </c:pt>
                <c:pt idx="175">
                  <c:v>1.7785E-6</c:v>
                </c:pt>
                <c:pt idx="176">
                  <c:v>1.7844E-6</c:v>
                </c:pt>
                <c:pt idx="177">
                  <c:v>1.7903E-6</c:v>
                </c:pt>
                <c:pt idx="178">
                  <c:v>1.7962000000000001E-6</c:v>
                </c:pt>
                <c:pt idx="179">
                  <c:v>1.8021000000000001E-6</c:v>
                </c:pt>
                <c:pt idx="180">
                  <c:v>1.8080000000000001E-6</c:v>
                </c:pt>
                <c:pt idx="181">
                  <c:v>1.8139999999999999E-6</c:v>
                </c:pt>
                <c:pt idx="182">
                  <c:v>1.8199999999999999E-6</c:v>
                </c:pt>
                <c:pt idx="183">
                  <c:v>1.826E-6</c:v>
                </c:pt>
                <c:pt idx="184">
                  <c:v>1.832E-6</c:v>
                </c:pt>
                <c:pt idx="185">
                  <c:v>1.838E-6</c:v>
                </c:pt>
                <c:pt idx="186">
                  <c:v>1.8441000000000001E-6</c:v>
                </c:pt>
                <c:pt idx="187">
                  <c:v>1.8502000000000001E-6</c:v>
                </c:pt>
                <c:pt idx="188">
                  <c:v>1.8562999999999999E-6</c:v>
                </c:pt>
                <c:pt idx="189">
                  <c:v>1.8623999999999999E-6</c:v>
                </c:pt>
                <c:pt idx="190">
                  <c:v>1.8685E-6</c:v>
                </c:pt>
                <c:pt idx="191">
                  <c:v>1.8747E-6</c:v>
                </c:pt>
                <c:pt idx="192">
                  <c:v>1.8809000000000001E-6</c:v>
                </c:pt>
                <c:pt idx="193">
                  <c:v>1.8870999999999999E-6</c:v>
                </c:pt>
                <c:pt idx="194">
                  <c:v>1.8932999999999999E-6</c:v>
                </c:pt>
                <c:pt idx="195">
                  <c:v>1.8995E-6</c:v>
                </c:pt>
                <c:pt idx="196">
                  <c:v>1.9058E-6</c:v>
                </c:pt>
                <c:pt idx="197">
                  <c:v>1.9120999999999999E-6</c:v>
                </c:pt>
                <c:pt idx="198">
                  <c:v>1.9184000000000001E-6</c:v>
                </c:pt>
                <c:pt idx="199">
                  <c:v>1.9247E-6</c:v>
                </c:pt>
                <c:pt idx="200">
                  <c:v>1.9309999999999998E-6</c:v>
                </c:pt>
                <c:pt idx="201">
                  <c:v>1.9373999999999999E-6</c:v>
                </c:pt>
                <c:pt idx="202">
                  <c:v>1.9437999999999999E-6</c:v>
                </c:pt>
                <c:pt idx="203">
                  <c:v>1.9502E-6</c:v>
                </c:pt>
                <c:pt idx="204">
                  <c:v>1.9566E-6</c:v>
                </c:pt>
                <c:pt idx="205">
                  <c:v>1.9630999999999999E-6</c:v>
                </c:pt>
                <c:pt idx="206">
                  <c:v>1.9694999999999999E-6</c:v>
                </c:pt>
                <c:pt idx="207">
                  <c:v>1.9759999999999998E-6</c:v>
                </c:pt>
                <c:pt idx="208">
                  <c:v>1.9825000000000001E-6</c:v>
                </c:pt>
                <c:pt idx="209">
                  <c:v>1.9891000000000001E-6</c:v>
                </c:pt>
                <c:pt idx="210">
                  <c:v>1.9956E-6</c:v>
                </c:pt>
                <c:pt idx="211">
                  <c:v>2.0022000000000001E-6</c:v>
                </c:pt>
                <c:pt idx="212">
                  <c:v>2.0088000000000001E-6</c:v>
                </c:pt>
                <c:pt idx="213">
                  <c:v>2.0153999999999998E-6</c:v>
                </c:pt>
                <c:pt idx="214">
                  <c:v>2.0221000000000001E-6</c:v>
                </c:pt>
                <c:pt idx="215">
                  <c:v>2.0287000000000002E-6</c:v>
                </c:pt>
                <c:pt idx="216">
                  <c:v>2.0354E-6</c:v>
                </c:pt>
                <c:pt idx="217">
                  <c:v>2.0420999999999999E-6</c:v>
                </c:pt>
                <c:pt idx="218">
                  <c:v>2.0488000000000002E-6</c:v>
                </c:pt>
                <c:pt idx="219">
                  <c:v>2.0555999999999999E-6</c:v>
                </c:pt>
                <c:pt idx="220">
                  <c:v>2.0623999999999999E-6</c:v>
                </c:pt>
                <c:pt idx="221">
                  <c:v>2.0692E-6</c:v>
                </c:pt>
                <c:pt idx="222">
                  <c:v>2.0760000000000001E-6</c:v>
                </c:pt>
                <c:pt idx="223">
                  <c:v>2.0828000000000002E-6</c:v>
                </c:pt>
                <c:pt idx="224">
                  <c:v>2.0897000000000001E-6</c:v>
                </c:pt>
                <c:pt idx="225">
                  <c:v>2.0966E-6</c:v>
                </c:pt>
                <c:pt idx="226">
                  <c:v>2.1034999999999999E-6</c:v>
                </c:pt>
                <c:pt idx="227">
                  <c:v>2.1104000000000002E-6</c:v>
                </c:pt>
                <c:pt idx="228">
                  <c:v>2.1173999999999998E-6</c:v>
                </c:pt>
                <c:pt idx="229">
                  <c:v>2.1243999999999999E-6</c:v>
                </c:pt>
                <c:pt idx="230">
                  <c:v>2.1314E-6</c:v>
                </c:pt>
                <c:pt idx="231">
                  <c:v>2.1384000000000001E-6</c:v>
                </c:pt>
                <c:pt idx="232">
                  <c:v>2.1453999999999998E-6</c:v>
                </c:pt>
                <c:pt idx="233">
                  <c:v>2.1525000000000001E-6</c:v>
                </c:pt>
                <c:pt idx="234">
                  <c:v>2.1596E-6</c:v>
                </c:pt>
                <c:pt idx="235">
                  <c:v>2.1666999999999999E-6</c:v>
                </c:pt>
                <c:pt idx="236">
                  <c:v>2.1739000000000001E-6</c:v>
                </c:pt>
                <c:pt idx="237">
                  <c:v>2.181E-6</c:v>
                </c:pt>
                <c:pt idx="238">
                  <c:v>2.1882000000000001E-6</c:v>
                </c:pt>
                <c:pt idx="239">
                  <c:v>2.1954000000000002E-6</c:v>
                </c:pt>
                <c:pt idx="240">
                  <c:v>2.2027000000000001E-6</c:v>
                </c:pt>
                <c:pt idx="241">
                  <c:v>2.2098999999999998E-6</c:v>
                </c:pt>
                <c:pt idx="242">
                  <c:v>2.2172000000000001E-6</c:v>
                </c:pt>
                <c:pt idx="243">
                  <c:v>2.2245E-6</c:v>
                </c:pt>
                <c:pt idx="244">
                  <c:v>2.2318E-6</c:v>
                </c:pt>
                <c:pt idx="245">
                  <c:v>2.2392000000000001E-6</c:v>
                </c:pt>
                <c:pt idx="246">
                  <c:v>2.2465999999999998E-6</c:v>
                </c:pt>
                <c:pt idx="247">
                  <c:v>2.2539999999999999E-6</c:v>
                </c:pt>
                <c:pt idx="248">
                  <c:v>2.2614000000000001E-6</c:v>
                </c:pt>
                <c:pt idx="249">
                  <c:v>2.2689E-6</c:v>
                </c:pt>
                <c:pt idx="250">
                  <c:v>2.2763000000000001E-6</c:v>
                </c:pt>
                <c:pt idx="251">
                  <c:v>2.2838000000000001E-6</c:v>
                </c:pt>
                <c:pt idx="252">
                  <c:v>2.2914000000000002E-6</c:v>
                </c:pt>
                <c:pt idx="253">
                  <c:v>2.2989000000000001E-6</c:v>
                </c:pt>
                <c:pt idx="254">
                  <c:v>2.3064999999999999E-6</c:v>
                </c:pt>
                <c:pt idx="255">
                  <c:v>2.3141E-6</c:v>
                </c:pt>
                <c:pt idx="256">
                  <c:v>2.3217000000000001E-6</c:v>
                </c:pt>
                <c:pt idx="257">
                  <c:v>2.3294000000000001E-6</c:v>
                </c:pt>
                <c:pt idx="258">
                  <c:v>2.3369999999999998E-6</c:v>
                </c:pt>
                <c:pt idx="259">
                  <c:v>2.3447000000000002E-6</c:v>
                </c:pt>
                <c:pt idx="260">
                  <c:v>2.3524999999999999E-6</c:v>
                </c:pt>
                <c:pt idx="261">
                  <c:v>2.3601999999999999E-6</c:v>
                </c:pt>
                <c:pt idx="262">
                  <c:v>2.368E-6</c:v>
                </c:pt>
                <c:pt idx="263">
                  <c:v>2.3758000000000002E-6</c:v>
                </c:pt>
                <c:pt idx="264">
                  <c:v>2.3835999999999999E-6</c:v>
                </c:pt>
                <c:pt idx="265">
                  <c:v>2.3914999999999999E-6</c:v>
                </c:pt>
                <c:pt idx="266">
                  <c:v>2.3993999999999998E-6</c:v>
                </c:pt>
                <c:pt idx="267">
                  <c:v>2.4072999999999998E-6</c:v>
                </c:pt>
                <c:pt idx="268">
                  <c:v>2.4152000000000002E-6</c:v>
                </c:pt>
                <c:pt idx="269">
                  <c:v>2.4231999999999999E-6</c:v>
                </c:pt>
                <c:pt idx="270">
                  <c:v>2.4312000000000001E-6</c:v>
                </c:pt>
                <c:pt idx="271">
                  <c:v>2.4391999999999999E-6</c:v>
                </c:pt>
                <c:pt idx="272">
                  <c:v>2.4472E-6</c:v>
                </c:pt>
                <c:pt idx="273">
                  <c:v>2.4553E-6</c:v>
                </c:pt>
                <c:pt idx="274">
                  <c:v>2.4634E-6</c:v>
                </c:pt>
                <c:pt idx="275">
                  <c:v>2.4715E-6</c:v>
                </c:pt>
                <c:pt idx="276">
                  <c:v>2.4795999999999999E-6</c:v>
                </c:pt>
                <c:pt idx="277">
                  <c:v>2.4878000000000001E-6</c:v>
                </c:pt>
                <c:pt idx="278">
                  <c:v>2.4959999999999999E-6</c:v>
                </c:pt>
                <c:pt idx="279">
                  <c:v>2.5042000000000001E-6</c:v>
                </c:pt>
                <c:pt idx="280">
                  <c:v>2.5125000000000001E-6</c:v>
                </c:pt>
                <c:pt idx="281">
                  <c:v>2.5208000000000001E-6</c:v>
                </c:pt>
                <c:pt idx="282">
                  <c:v>2.5291000000000001E-6</c:v>
                </c:pt>
                <c:pt idx="283">
                  <c:v>2.5374E-6</c:v>
                </c:pt>
                <c:pt idx="284">
                  <c:v>2.5457999999999998E-6</c:v>
                </c:pt>
                <c:pt idx="285">
                  <c:v>2.5542E-6</c:v>
                </c:pt>
                <c:pt idx="286">
                  <c:v>2.5625999999999998E-6</c:v>
                </c:pt>
                <c:pt idx="287">
                  <c:v>2.571E-6</c:v>
                </c:pt>
                <c:pt idx="288">
                  <c:v>2.5795E-6</c:v>
                </c:pt>
                <c:pt idx="289">
                  <c:v>2.588E-6</c:v>
                </c:pt>
                <c:pt idx="290">
                  <c:v>2.5965E-6</c:v>
                </c:pt>
                <c:pt idx="291">
                  <c:v>2.6050999999999998E-6</c:v>
                </c:pt>
                <c:pt idx="292">
                  <c:v>2.6137000000000001E-6</c:v>
                </c:pt>
                <c:pt idx="293">
                  <c:v>2.6222999999999999E-6</c:v>
                </c:pt>
                <c:pt idx="294">
                  <c:v>2.6309000000000001E-6</c:v>
                </c:pt>
                <c:pt idx="295">
                  <c:v>2.6396000000000001E-6</c:v>
                </c:pt>
                <c:pt idx="296">
                  <c:v>2.6483000000000001E-6</c:v>
                </c:pt>
                <c:pt idx="297">
                  <c:v>2.6570000000000001E-6</c:v>
                </c:pt>
                <c:pt idx="298">
                  <c:v>2.6658E-6</c:v>
                </c:pt>
                <c:pt idx="299">
                  <c:v>2.6746000000000002E-6</c:v>
                </c:pt>
                <c:pt idx="300">
                  <c:v>2.6834E-6</c:v>
                </c:pt>
                <c:pt idx="301">
                  <c:v>2.6921999999999998E-6</c:v>
                </c:pt>
                <c:pt idx="302">
                  <c:v>2.7010999999999999E-6</c:v>
                </c:pt>
                <c:pt idx="303">
                  <c:v>2.7099999999999999E-6</c:v>
                </c:pt>
                <c:pt idx="304">
                  <c:v>2.7188999999999999E-6</c:v>
                </c:pt>
                <c:pt idx="305">
                  <c:v>2.7279000000000002E-6</c:v>
                </c:pt>
                <c:pt idx="306">
                  <c:v>2.7369E-6</c:v>
                </c:pt>
                <c:pt idx="307">
                  <c:v>2.7458999999999998E-6</c:v>
                </c:pt>
                <c:pt idx="308">
                  <c:v>2.7549000000000001E-6</c:v>
                </c:pt>
                <c:pt idx="309">
                  <c:v>2.7640000000000001E-6</c:v>
                </c:pt>
                <c:pt idx="310">
                  <c:v>2.7731000000000002E-6</c:v>
                </c:pt>
                <c:pt idx="311">
                  <c:v>2.7823E-6</c:v>
                </c:pt>
                <c:pt idx="312">
                  <c:v>2.7914000000000001E-6</c:v>
                </c:pt>
                <c:pt idx="313">
                  <c:v>2.8005999999999999E-6</c:v>
                </c:pt>
                <c:pt idx="314">
                  <c:v>2.8099E-6</c:v>
                </c:pt>
                <c:pt idx="315">
                  <c:v>2.8190999999999998E-6</c:v>
                </c:pt>
                <c:pt idx="316">
                  <c:v>2.8283999999999999E-6</c:v>
                </c:pt>
                <c:pt idx="317">
                  <c:v>2.8377E-6</c:v>
                </c:pt>
                <c:pt idx="318">
                  <c:v>2.8470999999999998E-6</c:v>
                </c:pt>
                <c:pt idx="319">
                  <c:v>2.8565000000000001E-6</c:v>
                </c:pt>
                <c:pt idx="320">
                  <c:v>2.8659E-6</c:v>
                </c:pt>
                <c:pt idx="321">
                  <c:v>2.8752999999999998E-6</c:v>
                </c:pt>
                <c:pt idx="322">
                  <c:v>2.8847999999999999E-6</c:v>
                </c:pt>
                <c:pt idx="323">
                  <c:v>2.8943E-6</c:v>
                </c:pt>
                <c:pt idx="324">
                  <c:v>2.9038999999999998E-6</c:v>
                </c:pt>
                <c:pt idx="325">
                  <c:v>2.9133999999999999E-6</c:v>
                </c:pt>
                <c:pt idx="326">
                  <c:v>2.9229999999999998E-6</c:v>
                </c:pt>
                <c:pt idx="327">
                  <c:v>2.9326999999999999E-6</c:v>
                </c:pt>
                <c:pt idx="328">
                  <c:v>2.9423000000000002E-6</c:v>
                </c:pt>
                <c:pt idx="329">
                  <c:v>2.9519999999999999E-6</c:v>
                </c:pt>
                <c:pt idx="330">
                  <c:v>2.9618000000000002E-6</c:v>
                </c:pt>
                <c:pt idx="331">
                  <c:v>2.9714999999999998E-6</c:v>
                </c:pt>
                <c:pt idx="332">
                  <c:v>2.9813000000000002E-6</c:v>
                </c:pt>
                <c:pt idx="333">
                  <c:v>2.9911E-6</c:v>
                </c:pt>
                <c:pt idx="334">
                  <c:v>3.0010000000000002E-6</c:v>
                </c:pt>
                <c:pt idx="335">
                  <c:v>3.0108999999999998E-6</c:v>
                </c:pt>
                <c:pt idx="336">
                  <c:v>3.0207999999999999E-6</c:v>
                </c:pt>
                <c:pt idx="337">
                  <c:v>3.0307999999999998E-6</c:v>
                </c:pt>
                <c:pt idx="338">
                  <c:v>3.0408000000000002E-6</c:v>
                </c:pt>
                <c:pt idx="339">
                  <c:v>3.0508000000000001E-6</c:v>
                </c:pt>
                <c:pt idx="340">
                  <c:v>3.0608E-6</c:v>
                </c:pt>
                <c:pt idx="341">
                  <c:v>3.0709000000000001E-6</c:v>
                </c:pt>
                <c:pt idx="342">
                  <c:v>3.0809999999999998E-6</c:v>
                </c:pt>
                <c:pt idx="343">
                  <c:v>3.0912000000000002E-6</c:v>
                </c:pt>
                <c:pt idx="344">
                  <c:v>3.1014000000000001E-6</c:v>
                </c:pt>
                <c:pt idx="345">
                  <c:v>3.1116E-6</c:v>
                </c:pt>
                <c:pt idx="346">
                  <c:v>3.1219000000000001E-6</c:v>
                </c:pt>
                <c:pt idx="347">
                  <c:v>3.1321E-6</c:v>
                </c:pt>
                <c:pt idx="348">
                  <c:v>3.1425E-6</c:v>
                </c:pt>
                <c:pt idx="349">
                  <c:v>3.1528000000000001E-6</c:v>
                </c:pt>
                <c:pt idx="350">
                  <c:v>3.1632000000000001E-6</c:v>
                </c:pt>
                <c:pt idx="351">
                  <c:v>3.1736E-6</c:v>
                </c:pt>
                <c:pt idx="352">
                  <c:v>3.1841000000000001E-6</c:v>
                </c:pt>
                <c:pt idx="353">
                  <c:v>3.1945999999999999E-6</c:v>
                </c:pt>
                <c:pt idx="354">
                  <c:v>3.2051E-6</c:v>
                </c:pt>
                <c:pt idx="355">
                  <c:v>3.2157E-6</c:v>
                </c:pt>
                <c:pt idx="356">
                  <c:v>3.2262999999999999E-6</c:v>
                </c:pt>
                <c:pt idx="357">
                  <c:v>3.2368999999999999E-6</c:v>
                </c:pt>
                <c:pt idx="358">
                  <c:v>3.2476E-6</c:v>
                </c:pt>
                <c:pt idx="359">
                  <c:v>3.2582999999999998E-6</c:v>
                </c:pt>
                <c:pt idx="360">
                  <c:v>3.269E-6</c:v>
                </c:pt>
                <c:pt idx="361">
                  <c:v>3.2797999999999999E-6</c:v>
                </c:pt>
                <c:pt idx="362">
                  <c:v>3.2905999999999999E-6</c:v>
                </c:pt>
                <c:pt idx="363">
                  <c:v>3.3015000000000001E-6</c:v>
                </c:pt>
                <c:pt idx="364">
                  <c:v>3.3123E-6</c:v>
                </c:pt>
                <c:pt idx="365">
                  <c:v>3.3233E-6</c:v>
                </c:pt>
                <c:pt idx="366">
                  <c:v>3.3342000000000002E-6</c:v>
                </c:pt>
                <c:pt idx="367">
                  <c:v>3.3452000000000002E-6</c:v>
                </c:pt>
                <c:pt idx="368">
                  <c:v>3.3562000000000002E-6</c:v>
                </c:pt>
                <c:pt idx="369">
                  <c:v>3.3672999999999999E-6</c:v>
                </c:pt>
                <c:pt idx="370">
                  <c:v>3.3784000000000001E-6</c:v>
                </c:pt>
                <c:pt idx="371">
                  <c:v>3.3894999999999999E-6</c:v>
                </c:pt>
                <c:pt idx="372">
                  <c:v>3.4006999999999999E-6</c:v>
                </c:pt>
                <c:pt idx="373">
                  <c:v>3.4118999999999999E-6</c:v>
                </c:pt>
                <c:pt idx="374">
                  <c:v>3.4230999999999999E-6</c:v>
                </c:pt>
                <c:pt idx="375">
                  <c:v>3.4344000000000001E-6</c:v>
                </c:pt>
                <c:pt idx="376">
                  <c:v>3.4456999999999999E-6</c:v>
                </c:pt>
                <c:pt idx="377">
                  <c:v>3.4570999999999999E-6</c:v>
                </c:pt>
                <c:pt idx="378">
                  <c:v>3.4684999999999999E-6</c:v>
                </c:pt>
                <c:pt idx="379">
                  <c:v>3.4798999999999999E-6</c:v>
                </c:pt>
                <c:pt idx="380">
                  <c:v>3.4914000000000001E-6</c:v>
                </c:pt>
                <c:pt idx="381">
                  <c:v>3.5029E-6</c:v>
                </c:pt>
                <c:pt idx="382">
                  <c:v>3.5144000000000002E-6</c:v>
                </c:pt>
                <c:pt idx="383">
                  <c:v>3.5260000000000002E-6</c:v>
                </c:pt>
                <c:pt idx="384">
                  <c:v>3.5375999999999998E-6</c:v>
                </c:pt>
                <c:pt idx="385">
                  <c:v>3.5493000000000001E-6</c:v>
                </c:pt>
                <c:pt idx="386">
                  <c:v>3.5609999999999999E-6</c:v>
                </c:pt>
                <c:pt idx="387">
                  <c:v>3.5727000000000001E-6</c:v>
                </c:pt>
                <c:pt idx="388">
                  <c:v>3.5845000000000002E-6</c:v>
                </c:pt>
                <c:pt idx="389">
                  <c:v>3.5963000000000002E-6</c:v>
                </c:pt>
                <c:pt idx="390">
                  <c:v>3.6082E-6</c:v>
                </c:pt>
                <c:pt idx="391">
                  <c:v>3.6200999999999999E-6</c:v>
                </c:pt>
                <c:pt idx="392">
                  <c:v>3.6320000000000001E-6</c:v>
                </c:pt>
                <c:pt idx="393">
                  <c:v>3.6440000000000002E-6</c:v>
                </c:pt>
                <c:pt idx="394">
                  <c:v>3.6559999999999998E-6</c:v>
                </c:pt>
                <c:pt idx="395">
                  <c:v>3.6679999999999999E-6</c:v>
                </c:pt>
                <c:pt idx="396">
                  <c:v>3.6801000000000001E-6</c:v>
                </c:pt>
                <c:pt idx="397">
                  <c:v>3.6922E-6</c:v>
                </c:pt>
                <c:pt idx="398">
                  <c:v>3.7044000000000001E-6</c:v>
                </c:pt>
                <c:pt idx="399">
                  <c:v>3.7166000000000001E-6</c:v>
                </c:pt>
                <c:pt idx="400">
                  <c:v>3.7289E-6</c:v>
                </c:pt>
                <c:pt idx="401">
                  <c:v>3.7411000000000001E-6</c:v>
                </c:pt>
                <c:pt idx="402">
                  <c:v>3.7535000000000001E-6</c:v>
                </c:pt>
                <c:pt idx="403">
                  <c:v>3.7658E-6</c:v>
                </c:pt>
                <c:pt idx="404">
                  <c:v>3.7782999999999999E-6</c:v>
                </c:pt>
                <c:pt idx="405">
                  <c:v>3.7907E-6</c:v>
                </c:pt>
                <c:pt idx="406">
                  <c:v>3.8031999999999999E-6</c:v>
                </c:pt>
                <c:pt idx="407">
                  <c:v>3.8156999999999997E-6</c:v>
                </c:pt>
                <c:pt idx="408">
                  <c:v>3.8283000000000003E-6</c:v>
                </c:pt>
                <c:pt idx="409">
                  <c:v>3.8408999999999999E-6</c:v>
                </c:pt>
                <c:pt idx="410">
                  <c:v>3.8535999999999998E-6</c:v>
                </c:pt>
                <c:pt idx="411">
                  <c:v>3.8662999999999997E-6</c:v>
                </c:pt>
                <c:pt idx="412">
                  <c:v>3.8789999999999996E-6</c:v>
                </c:pt>
                <c:pt idx="413">
                  <c:v>3.8917999999999997E-6</c:v>
                </c:pt>
                <c:pt idx="414">
                  <c:v>3.9045999999999999E-6</c:v>
                </c:pt>
                <c:pt idx="415">
                  <c:v>3.9175000000000002E-6</c:v>
                </c:pt>
                <c:pt idx="416">
                  <c:v>3.9303999999999997E-6</c:v>
                </c:pt>
                <c:pt idx="417">
                  <c:v>3.9434000000000002E-6</c:v>
                </c:pt>
                <c:pt idx="418">
                  <c:v>3.9563999999999999E-6</c:v>
                </c:pt>
                <c:pt idx="419">
                  <c:v>3.9693999999999996E-6</c:v>
                </c:pt>
                <c:pt idx="420">
                  <c:v>3.9825000000000004E-6</c:v>
                </c:pt>
                <c:pt idx="421">
                  <c:v>3.9956000000000003E-6</c:v>
                </c:pt>
                <c:pt idx="422">
                  <c:v>4.0087999999999996E-6</c:v>
                </c:pt>
                <c:pt idx="423">
                  <c:v>4.0219999999999998E-6</c:v>
                </c:pt>
                <c:pt idx="424">
                  <c:v>4.0353000000000001E-6</c:v>
                </c:pt>
                <c:pt idx="425">
                  <c:v>4.0485000000000003E-6</c:v>
                </c:pt>
                <c:pt idx="426">
                  <c:v>4.0619E-6</c:v>
                </c:pt>
                <c:pt idx="427">
                  <c:v>4.0752999999999998E-6</c:v>
                </c:pt>
                <c:pt idx="428">
                  <c:v>4.0887000000000003E-6</c:v>
                </c:pt>
                <c:pt idx="429">
                  <c:v>4.1022000000000003E-6</c:v>
                </c:pt>
                <c:pt idx="430">
                  <c:v>4.1157000000000003E-6</c:v>
                </c:pt>
                <c:pt idx="431">
                  <c:v>4.1292999999999996E-6</c:v>
                </c:pt>
                <c:pt idx="432">
                  <c:v>4.1428999999999998E-6</c:v>
                </c:pt>
                <c:pt idx="433">
                  <c:v>4.1564999999999999E-6</c:v>
                </c:pt>
                <c:pt idx="434">
                  <c:v>4.1702000000000003E-6</c:v>
                </c:pt>
                <c:pt idx="435">
                  <c:v>4.1840000000000001E-6</c:v>
                </c:pt>
                <c:pt idx="436">
                  <c:v>4.1977999999999999E-6</c:v>
                </c:pt>
                <c:pt idx="437">
                  <c:v>4.2115999999999996E-6</c:v>
                </c:pt>
                <c:pt idx="438">
                  <c:v>4.2254999999999996E-6</c:v>
                </c:pt>
                <c:pt idx="439">
                  <c:v>4.2393999999999996E-6</c:v>
                </c:pt>
                <c:pt idx="440">
                  <c:v>4.2533999999999998E-6</c:v>
                </c:pt>
                <c:pt idx="441">
                  <c:v>4.2674E-6</c:v>
                </c:pt>
                <c:pt idx="442">
                  <c:v>4.2814999999999996E-6</c:v>
                </c:pt>
                <c:pt idx="443">
                  <c:v>4.2956E-6</c:v>
                </c:pt>
                <c:pt idx="444">
                  <c:v>4.3096999999999996E-6</c:v>
                </c:pt>
                <c:pt idx="445">
                  <c:v>4.3239000000000002E-6</c:v>
                </c:pt>
                <c:pt idx="446">
                  <c:v>4.3382000000000002E-6</c:v>
                </c:pt>
                <c:pt idx="447">
                  <c:v>4.3525000000000003E-6</c:v>
                </c:pt>
                <c:pt idx="448">
                  <c:v>4.3668000000000003E-6</c:v>
                </c:pt>
                <c:pt idx="449">
                  <c:v>4.3811999999999997E-6</c:v>
                </c:pt>
                <c:pt idx="450">
                  <c:v>4.3955999999999999E-6</c:v>
                </c:pt>
                <c:pt idx="451">
                  <c:v>4.4101000000000003E-6</c:v>
                </c:pt>
                <c:pt idx="452">
                  <c:v>4.4247000000000002E-6</c:v>
                </c:pt>
                <c:pt idx="453">
                  <c:v>4.4393E-6</c:v>
                </c:pt>
                <c:pt idx="454">
                  <c:v>4.4538999999999998E-6</c:v>
                </c:pt>
                <c:pt idx="455">
                  <c:v>4.4685999999999999E-6</c:v>
                </c:pt>
                <c:pt idx="456">
                  <c:v>4.4832999999999999E-6</c:v>
                </c:pt>
                <c:pt idx="457">
                  <c:v>4.4981000000000002E-6</c:v>
                </c:pt>
                <c:pt idx="458">
                  <c:v>4.5128999999999996E-6</c:v>
                </c:pt>
                <c:pt idx="459">
                  <c:v>4.5278000000000001E-6</c:v>
                </c:pt>
                <c:pt idx="460">
                  <c:v>4.5426999999999997E-6</c:v>
                </c:pt>
                <c:pt idx="461">
                  <c:v>4.5576999999999996E-6</c:v>
                </c:pt>
                <c:pt idx="462">
                  <c:v>4.5727000000000003E-6</c:v>
                </c:pt>
                <c:pt idx="463">
                  <c:v>4.5877000000000001E-6</c:v>
                </c:pt>
                <c:pt idx="464">
                  <c:v>4.6028999999999996E-6</c:v>
                </c:pt>
                <c:pt idx="465">
                  <c:v>4.6179999999999997E-6</c:v>
                </c:pt>
                <c:pt idx="466">
                  <c:v>4.6333000000000002E-6</c:v>
                </c:pt>
                <c:pt idx="467">
                  <c:v>4.6484999999999996E-6</c:v>
                </c:pt>
                <c:pt idx="468">
                  <c:v>4.6638000000000001E-6</c:v>
                </c:pt>
                <c:pt idx="469">
                  <c:v>4.6792E-6</c:v>
                </c:pt>
                <c:pt idx="470">
                  <c:v>4.6945999999999999E-6</c:v>
                </c:pt>
                <c:pt idx="471">
                  <c:v>4.7101E-6</c:v>
                </c:pt>
                <c:pt idx="472">
                  <c:v>4.7256000000000001E-6</c:v>
                </c:pt>
                <c:pt idx="473">
                  <c:v>4.7411999999999996E-6</c:v>
                </c:pt>
                <c:pt idx="474">
                  <c:v>4.7567999999999999E-6</c:v>
                </c:pt>
                <c:pt idx="475">
                  <c:v>4.7724999999999996E-6</c:v>
                </c:pt>
                <c:pt idx="476">
                  <c:v>4.7882000000000002E-6</c:v>
                </c:pt>
                <c:pt idx="477">
                  <c:v>4.8040000000000001E-6</c:v>
                </c:pt>
                <c:pt idx="478">
                  <c:v>4.8198E-6</c:v>
                </c:pt>
                <c:pt idx="479">
                  <c:v>4.8357000000000001E-6</c:v>
                </c:pt>
                <c:pt idx="480">
                  <c:v>4.8516999999999996E-6</c:v>
                </c:pt>
                <c:pt idx="481">
                  <c:v>4.8677E-6</c:v>
                </c:pt>
                <c:pt idx="482">
                  <c:v>4.8837000000000004E-6</c:v>
                </c:pt>
                <c:pt idx="483">
                  <c:v>4.8998000000000001E-6</c:v>
                </c:pt>
                <c:pt idx="484">
                  <c:v>4.9158999999999998E-6</c:v>
                </c:pt>
                <c:pt idx="485">
                  <c:v>4.9320999999999998E-6</c:v>
                </c:pt>
                <c:pt idx="486">
                  <c:v>4.9483999999999999E-6</c:v>
                </c:pt>
                <c:pt idx="487">
                  <c:v>4.9647000000000001E-6</c:v>
                </c:pt>
                <c:pt idx="488">
                  <c:v>4.9810999999999996E-6</c:v>
                </c:pt>
                <c:pt idx="489">
                  <c:v>4.9975E-6</c:v>
                </c:pt>
                <c:pt idx="490">
                  <c:v>5.0139999999999998E-6</c:v>
                </c:pt>
                <c:pt idx="491">
                  <c:v>5.0305000000000004E-6</c:v>
                </c:pt>
                <c:pt idx="492">
                  <c:v>5.0471000000000003E-6</c:v>
                </c:pt>
                <c:pt idx="493">
                  <c:v>5.0637000000000003E-6</c:v>
                </c:pt>
                <c:pt idx="494">
                  <c:v>5.0803999999999997E-6</c:v>
                </c:pt>
                <c:pt idx="495">
                  <c:v>5.0970999999999999E-6</c:v>
                </c:pt>
                <c:pt idx="496">
                  <c:v>5.1139000000000003E-6</c:v>
                </c:pt>
                <c:pt idx="497">
                  <c:v>5.1308000000000001E-6</c:v>
                </c:pt>
                <c:pt idx="498">
                  <c:v>5.1476999999999999E-6</c:v>
                </c:pt>
                <c:pt idx="499">
                  <c:v>5.1646999999999999E-6</c:v>
                </c:pt>
                <c:pt idx="500">
                  <c:v>5.1816999999999999E-6</c:v>
                </c:pt>
                <c:pt idx="501">
                  <c:v>5.1986999999999999E-6</c:v>
                </c:pt>
                <c:pt idx="502">
                  <c:v>5.2159000000000003E-6</c:v>
                </c:pt>
                <c:pt idx="503">
                  <c:v>5.2330999999999999E-6</c:v>
                </c:pt>
                <c:pt idx="504">
                  <c:v>5.2503000000000004E-6</c:v>
                </c:pt>
                <c:pt idx="505">
                  <c:v>5.2676000000000002E-6</c:v>
                </c:pt>
                <c:pt idx="506">
                  <c:v>5.2850000000000002E-6</c:v>
                </c:pt>
                <c:pt idx="507">
                  <c:v>5.3024000000000003E-6</c:v>
                </c:pt>
                <c:pt idx="508">
                  <c:v>5.3198999999999997E-6</c:v>
                </c:pt>
                <c:pt idx="509">
                  <c:v>5.3373999999999999E-6</c:v>
                </c:pt>
                <c:pt idx="510">
                  <c:v>5.3550000000000004E-6</c:v>
                </c:pt>
                <c:pt idx="511">
                  <c:v>5.3726E-6</c:v>
                </c:pt>
                <c:pt idx="512">
                  <c:v>5.3904000000000001E-6</c:v>
                </c:pt>
                <c:pt idx="513">
                  <c:v>5.4080999999999999E-6</c:v>
                </c:pt>
                <c:pt idx="514">
                  <c:v>5.4259E-6</c:v>
                </c:pt>
                <c:pt idx="515">
                  <c:v>5.4438000000000003E-6</c:v>
                </c:pt>
                <c:pt idx="516">
                  <c:v>5.4618E-6</c:v>
                </c:pt>
                <c:pt idx="517">
                  <c:v>5.4797999999999996E-6</c:v>
                </c:pt>
                <c:pt idx="518">
                  <c:v>5.4978000000000001E-6</c:v>
                </c:pt>
                <c:pt idx="519">
                  <c:v>5.5159E-6</c:v>
                </c:pt>
                <c:pt idx="520">
                  <c:v>5.5341000000000001E-6</c:v>
                </c:pt>
                <c:pt idx="521">
                  <c:v>5.5524000000000004E-6</c:v>
                </c:pt>
                <c:pt idx="522">
                  <c:v>5.5706999999999999E-6</c:v>
                </c:pt>
                <c:pt idx="523">
                  <c:v>5.5890000000000002E-6</c:v>
                </c:pt>
                <c:pt idx="524">
                  <c:v>5.6073999999999999E-6</c:v>
                </c:pt>
                <c:pt idx="525">
                  <c:v>5.6258999999999998E-6</c:v>
                </c:pt>
                <c:pt idx="526">
                  <c:v>5.6444999999999999E-6</c:v>
                </c:pt>
                <c:pt idx="527">
                  <c:v>5.6631E-6</c:v>
                </c:pt>
                <c:pt idx="528">
                  <c:v>5.6817000000000002E-6</c:v>
                </c:pt>
                <c:pt idx="529">
                  <c:v>5.7004999999999999E-6</c:v>
                </c:pt>
                <c:pt idx="530">
                  <c:v>5.7192000000000002E-6</c:v>
                </c:pt>
                <c:pt idx="531">
                  <c:v>5.7381000000000002E-6</c:v>
                </c:pt>
                <c:pt idx="532">
                  <c:v>5.7570000000000001E-6</c:v>
                </c:pt>
                <c:pt idx="533">
                  <c:v>5.7760000000000003E-6</c:v>
                </c:pt>
                <c:pt idx="534">
                  <c:v>5.7950000000000004E-6</c:v>
                </c:pt>
                <c:pt idx="535">
                  <c:v>5.8140999999999999E-6</c:v>
                </c:pt>
                <c:pt idx="536">
                  <c:v>5.8332999999999997E-6</c:v>
                </c:pt>
                <c:pt idx="537">
                  <c:v>5.8525000000000003E-6</c:v>
                </c:pt>
                <c:pt idx="538">
                  <c:v>5.8718000000000003E-6</c:v>
                </c:pt>
                <c:pt idx="539">
                  <c:v>5.8911000000000002E-6</c:v>
                </c:pt>
                <c:pt idx="540">
                  <c:v>5.9105000000000004E-6</c:v>
                </c:pt>
                <c:pt idx="541">
                  <c:v>5.93E-6</c:v>
                </c:pt>
                <c:pt idx="542">
                  <c:v>5.9495999999999998E-6</c:v>
                </c:pt>
                <c:pt idx="543">
                  <c:v>5.9692000000000004E-6</c:v>
                </c:pt>
                <c:pt idx="544">
                  <c:v>5.9888000000000002E-6</c:v>
                </c:pt>
                <c:pt idx="545">
                  <c:v>6.0086000000000004E-6</c:v>
                </c:pt>
                <c:pt idx="546">
                  <c:v>6.0283999999999997E-6</c:v>
                </c:pt>
                <c:pt idx="547">
                  <c:v>6.0483000000000002E-6</c:v>
                </c:pt>
                <c:pt idx="548">
                  <c:v>6.0681999999999998E-6</c:v>
                </c:pt>
                <c:pt idx="549">
                  <c:v>6.0881999999999996E-6</c:v>
                </c:pt>
                <c:pt idx="550">
                  <c:v>6.1082999999999996E-6</c:v>
                </c:pt>
                <c:pt idx="551">
                  <c:v>6.1283999999999996E-6</c:v>
                </c:pt>
                <c:pt idx="552">
                  <c:v>6.1485999999999999E-6</c:v>
                </c:pt>
                <c:pt idx="553">
                  <c:v>6.1688000000000001E-6</c:v>
                </c:pt>
                <c:pt idx="554">
                  <c:v>6.1892E-6</c:v>
                </c:pt>
                <c:pt idx="555">
                  <c:v>6.2095999999999998E-6</c:v>
                </c:pt>
                <c:pt idx="556">
                  <c:v>6.2299999999999996E-6</c:v>
                </c:pt>
                <c:pt idx="557">
                  <c:v>6.2505999999999999E-6</c:v>
                </c:pt>
                <c:pt idx="558">
                  <c:v>6.2712000000000002E-6</c:v>
                </c:pt>
                <c:pt idx="559">
                  <c:v>6.2917999999999996E-6</c:v>
                </c:pt>
                <c:pt idx="560">
                  <c:v>6.3126000000000003E-6</c:v>
                </c:pt>
                <c:pt idx="561">
                  <c:v>6.3334000000000002E-6</c:v>
                </c:pt>
                <c:pt idx="562">
                  <c:v>6.3542000000000001E-6</c:v>
                </c:pt>
                <c:pt idx="563">
                  <c:v>6.3752000000000004E-6</c:v>
                </c:pt>
                <c:pt idx="564">
                  <c:v>6.3961999999999998E-6</c:v>
                </c:pt>
                <c:pt idx="565">
                  <c:v>6.4173000000000004E-6</c:v>
                </c:pt>
                <c:pt idx="566">
                  <c:v>6.4384000000000001E-6</c:v>
                </c:pt>
                <c:pt idx="567">
                  <c:v>6.4596E-6</c:v>
                </c:pt>
                <c:pt idx="568">
                  <c:v>6.4809000000000001E-6</c:v>
                </c:pt>
                <c:pt idx="569">
                  <c:v>6.5023000000000004E-6</c:v>
                </c:pt>
                <c:pt idx="570">
                  <c:v>6.5236999999999999E-6</c:v>
                </c:pt>
                <c:pt idx="571">
                  <c:v>6.5451999999999996E-6</c:v>
                </c:pt>
                <c:pt idx="572">
                  <c:v>6.5668000000000004E-6</c:v>
                </c:pt>
                <c:pt idx="573">
                  <c:v>6.5884000000000003E-6</c:v>
                </c:pt>
                <c:pt idx="574">
                  <c:v>6.6101999999999998E-6</c:v>
                </c:pt>
                <c:pt idx="575">
                  <c:v>6.6319E-6</c:v>
                </c:pt>
                <c:pt idx="576">
                  <c:v>6.6537999999999997E-6</c:v>
                </c:pt>
                <c:pt idx="577">
                  <c:v>6.6757000000000003E-6</c:v>
                </c:pt>
                <c:pt idx="578">
                  <c:v>6.6977000000000003E-6</c:v>
                </c:pt>
                <c:pt idx="579">
                  <c:v>6.7197999999999996E-6</c:v>
                </c:pt>
                <c:pt idx="580">
                  <c:v>6.7418999999999998E-6</c:v>
                </c:pt>
                <c:pt idx="581">
                  <c:v>6.7642000000000004E-6</c:v>
                </c:pt>
                <c:pt idx="582">
                  <c:v>6.7865000000000002E-6</c:v>
                </c:pt>
                <c:pt idx="583">
                  <c:v>6.8087999999999999E-6</c:v>
                </c:pt>
                <c:pt idx="584">
                  <c:v>6.8313000000000001E-6</c:v>
                </c:pt>
                <c:pt idx="585">
                  <c:v>6.8538000000000003E-6</c:v>
                </c:pt>
                <c:pt idx="586">
                  <c:v>6.8763999999999999E-6</c:v>
                </c:pt>
                <c:pt idx="587">
                  <c:v>6.8990000000000004E-6</c:v>
                </c:pt>
                <c:pt idx="588">
                  <c:v>6.9218000000000004E-6</c:v>
                </c:pt>
                <c:pt idx="589">
                  <c:v>6.9446000000000004E-6</c:v>
                </c:pt>
                <c:pt idx="590">
                  <c:v>6.9674999999999998E-6</c:v>
                </c:pt>
                <c:pt idx="591">
                  <c:v>6.9904E-6</c:v>
                </c:pt>
                <c:pt idx="592">
                  <c:v>7.0134999999999999E-6</c:v>
                </c:pt>
                <c:pt idx="593">
                  <c:v>7.0365999999999997E-6</c:v>
                </c:pt>
                <c:pt idx="594">
                  <c:v>7.0597999999999997E-6</c:v>
                </c:pt>
                <c:pt idx="595">
                  <c:v>7.0829999999999998E-6</c:v>
                </c:pt>
                <c:pt idx="596">
                  <c:v>7.1064000000000003E-6</c:v>
                </c:pt>
                <c:pt idx="597">
                  <c:v>7.1297999999999999E-6</c:v>
                </c:pt>
                <c:pt idx="598">
                  <c:v>7.1532999999999998E-6</c:v>
                </c:pt>
                <c:pt idx="599">
                  <c:v>7.1768999999999998E-6</c:v>
                </c:pt>
                <c:pt idx="600">
                  <c:v>7.2004999999999999E-6</c:v>
                </c:pt>
                <c:pt idx="601">
                  <c:v>7.2242999999999996E-6</c:v>
                </c:pt>
                <c:pt idx="602">
                  <c:v>7.2481000000000001E-6</c:v>
                </c:pt>
                <c:pt idx="603">
                  <c:v>7.2718999999999998E-6</c:v>
                </c:pt>
                <c:pt idx="604">
                  <c:v>7.2958999999999999E-6</c:v>
                </c:pt>
                <c:pt idx="605">
                  <c:v>7.3200000000000002E-6</c:v>
                </c:pt>
                <c:pt idx="606">
                  <c:v>7.3440999999999997E-6</c:v>
                </c:pt>
                <c:pt idx="607">
                  <c:v>7.3683000000000002E-6</c:v>
                </c:pt>
                <c:pt idx="608">
                  <c:v>7.3926000000000002E-6</c:v>
                </c:pt>
                <c:pt idx="609">
                  <c:v>7.4169000000000001E-6</c:v>
                </c:pt>
                <c:pt idx="610">
                  <c:v>7.4413999999999996E-6</c:v>
                </c:pt>
                <c:pt idx="611">
                  <c:v>7.4659E-6</c:v>
                </c:pt>
                <c:pt idx="612">
                  <c:v>7.4904999999999997E-6</c:v>
                </c:pt>
                <c:pt idx="613">
                  <c:v>7.5151999999999996E-6</c:v>
                </c:pt>
                <c:pt idx="614">
                  <c:v>7.5399999999999998E-6</c:v>
                </c:pt>
                <c:pt idx="615">
                  <c:v>7.5648E-6</c:v>
                </c:pt>
                <c:pt idx="616">
                  <c:v>7.5897000000000004E-6</c:v>
                </c:pt>
                <c:pt idx="617">
                  <c:v>7.6148000000000003E-6</c:v>
                </c:pt>
                <c:pt idx="618">
                  <c:v>7.6397999999999993E-6</c:v>
                </c:pt>
                <c:pt idx="619">
                  <c:v>7.6650000000000003E-6</c:v>
                </c:pt>
                <c:pt idx="620">
                  <c:v>7.6902999999999999E-6</c:v>
                </c:pt>
                <c:pt idx="621">
                  <c:v>7.7155999999999994E-6</c:v>
                </c:pt>
                <c:pt idx="622">
                  <c:v>7.7410999999999995E-6</c:v>
                </c:pt>
                <c:pt idx="623">
                  <c:v>7.7665999999999995E-6</c:v>
                </c:pt>
                <c:pt idx="624">
                  <c:v>7.7921999999999997E-6</c:v>
                </c:pt>
                <c:pt idx="625">
                  <c:v>7.8179000000000001E-6</c:v>
                </c:pt>
                <c:pt idx="626">
                  <c:v>7.8436000000000006E-6</c:v>
                </c:pt>
                <c:pt idx="627">
                  <c:v>7.8694999999999998E-6</c:v>
                </c:pt>
                <c:pt idx="628">
                  <c:v>7.8954000000000007E-6</c:v>
                </c:pt>
                <c:pt idx="629">
                  <c:v>7.9214000000000001E-6</c:v>
                </c:pt>
                <c:pt idx="630">
                  <c:v>7.9474999999999997E-6</c:v>
                </c:pt>
                <c:pt idx="631">
                  <c:v>7.9736999999999996E-6</c:v>
                </c:pt>
                <c:pt idx="632">
                  <c:v>7.9999999999999996E-6</c:v>
                </c:pt>
                <c:pt idx="633">
                  <c:v>8.0263999999999999E-6</c:v>
                </c:pt>
                <c:pt idx="634">
                  <c:v>8.0528000000000002E-6</c:v>
                </c:pt>
                <c:pt idx="635">
                  <c:v>8.0793999999999993E-6</c:v>
                </c:pt>
                <c:pt idx="636">
                  <c:v>8.106E-6</c:v>
                </c:pt>
                <c:pt idx="637">
                  <c:v>8.1326999999999992E-6</c:v>
                </c:pt>
                <c:pt idx="638">
                  <c:v>8.1595000000000004E-6</c:v>
                </c:pt>
                <c:pt idx="639">
                  <c:v>8.1864000000000001E-6</c:v>
                </c:pt>
                <c:pt idx="640">
                  <c:v>8.2134E-6</c:v>
                </c:pt>
                <c:pt idx="641">
                  <c:v>8.2403999999999999E-6</c:v>
                </c:pt>
                <c:pt idx="642">
                  <c:v>8.2676000000000003E-6</c:v>
                </c:pt>
                <c:pt idx="643">
                  <c:v>8.2948000000000006E-6</c:v>
                </c:pt>
                <c:pt idx="644">
                  <c:v>8.3221999999999997E-6</c:v>
                </c:pt>
                <c:pt idx="645">
                  <c:v>8.3496000000000005E-6</c:v>
                </c:pt>
                <c:pt idx="646">
                  <c:v>8.3770999999999998E-6</c:v>
                </c:pt>
                <c:pt idx="647">
                  <c:v>8.4046999999999993E-6</c:v>
                </c:pt>
                <c:pt idx="648">
                  <c:v>8.4324000000000008E-6</c:v>
                </c:pt>
                <c:pt idx="649">
                  <c:v>8.4602000000000008E-6</c:v>
                </c:pt>
                <c:pt idx="650">
                  <c:v>8.4880999999999993E-6</c:v>
                </c:pt>
                <c:pt idx="651">
                  <c:v>8.5160999999999997E-6</c:v>
                </c:pt>
                <c:pt idx="652">
                  <c:v>8.5441000000000001E-6</c:v>
                </c:pt>
                <c:pt idx="653">
                  <c:v>8.5722999999999992E-6</c:v>
                </c:pt>
                <c:pt idx="654">
                  <c:v>8.6006000000000003E-6</c:v>
                </c:pt>
                <c:pt idx="655">
                  <c:v>8.6288999999999997E-6</c:v>
                </c:pt>
                <c:pt idx="656">
                  <c:v>8.6572999999999993E-6</c:v>
                </c:pt>
                <c:pt idx="657">
                  <c:v>8.6858999999999993E-6</c:v>
                </c:pt>
                <c:pt idx="658">
                  <c:v>8.7144999999999993E-6</c:v>
                </c:pt>
                <c:pt idx="659">
                  <c:v>8.7431999999999996E-6</c:v>
                </c:pt>
                <c:pt idx="660">
                  <c:v>8.772E-6</c:v>
                </c:pt>
                <c:pt idx="661">
                  <c:v>8.8009000000000007E-6</c:v>
                </c:pt>
                <c:pt idx="662">
                  <c:v>8.8298999999999999E-6</c:v>
                </c:pt>
                <c:pt idx="663">
                  <c:v>8.8589999999999994E-6</c:v>
                </c:pt>
                <c:pt idx="664">
                  <c:v>8.8882000000000007E-6</c:v>
                </c:pt>
                <c:pt idx="665">
                  <c:v>8.9175000000000006E-6</c:v>
                </c:pt>
                <c:pt idx="666">
                  <c:v>8.9469000000000007E-6</c:v>
                </c:pt>
                <c:pt idx="667">
                  <c:v>8.9763999999999993E-6</c:v>
                </c:pt>
                <c:pt idx="668">
                  <c:v>9.0059999999999998E-6</c:v>
                </c:pt>
                <c:pt idx="669">
                  <c:v>9.0357000000000006E-6</c:v>
                </c:pt>
                <c:pt idx="670">
                  <c:v>9.0654999999999999E-6</c:v>
                </c:pt>
                <c:pt idx="671">
                  <c:v>9.0953000000000008E-6</c:v>
                </c:pt>
                <c:pt idx="672">
                  <c:v>9.1253000000000005E-6</c:v>
                </c:pt>
                <c:pt idx="673">
                  <c:v>9.1554000000000005E-6</c:v>
                </c:pt>
                <c:pt idx="674">
                  <c:v>9.1856000000000006E-6</c:v>
                </c:pt>
                <c:pt idx="675">
                  <c:v>9.2158000000000008E-6</c:v>
                </c:pt>
                <c:pt idx="676">
                  <c:v>9.2461999999999997E-6</c:v>
                </c:pt>
                <c:pt idx="677">
                  <c:v>9.2767000000000005E-6</c:v>
                </c:pt>
                <c:pt idx="678">
                  <c:v>9.3071999999999996E-6</c:v>
                </c:pt>
                <c:pt idx="679">
                  <c:v>9.3379000000000008E-6</c:v>
                </c:pt>
                <c:pt idx="680">
                  <c:v>9.3687000000000006E-6</c:v>
                </c:pt>
                <c:pt idx="681">
                  <c:v>9.3996000000000006E-6</c:v>
                </c:pt>
                <c:pt idx="682">
                  <c:v>9.4305000000000006E-6</c:v>
                </c:pt>
                <c:pt idx="683">
                  <c:v>9.4615999999999993E-6</c:v>
                </c:pt>
                <c:pt idx="684">
                  <c:v>9.4928E-6</c:v>
                </c:pt>
                <c:pt idx="685">
                  <c:v>9.5240999999999992E-6</c:v>
                </c:pt>
                <c:pt idx="686">
                  <c:v>9.5555000000000002E-6</c:v>
                </c:pt>
                <c:pt idx="687">
                  <c:v>9.5869999999999999E-6</c:v>
                </c:pt>
                <c:pt idx="688">
                  <c:v>9.6185999999999997E-6</c:v>
                </c:pt>
                <c:pt idx="689">
                  <c:v>9.6502999999999997E-6</c:v>
                </c:pt>
                <c:pt idx="690">
                  <c:v>9.6821E-6</c:v>
                </c:pt>
                <c:pt idx="691">
                  <c:v>9.7140000000000005E-6</c:v>
                </c:pt>
                <c:pt idx="692">
                  <c:v>9.7459999999999995E-6</c:v>
                </c:pt>
                <c:pt idx="693">
                  <c:v>9.7781000000000005E-6</c:v>
                </c:pt>
                <c:pt idx="694">
                  <c:v>9.8102999999999999E-6</c:v>
                </c:pt>
                <c:pt idx="695">
                  <c:v>9.8426999999999998E-6</c:v>
                </c:pt>
                <c:pt idx="696">
                  <c:v>9.8750999999999997E-6</c:v>
                </c:pt>
                <c:pt idx="697">
                  <c:v>9.9077E-6</c:v>
                </c:pt>
                <c:pt idx="698">
                  <c:v>9.9403000000000004E-6</c:v>
                </c:pt>
                <c:pt idx="699">
                  <c:v>9.9730999999999994E-6</c:v>
                </c:pt>
                <c:pt idx="700">
                  <c:v>1.0006E-5</c:v>
                </c:pt>
                <c:pt idx="701">
                  <c:v>1.0039E-5</c:v>
                </c:pt>
                <c:pt idx="702">
                  <c:v>1.0071999999999999E-5</c:v>
                </c:pt>
                <c:pt idx="703">
                  <c:v>1.0105000000000001E-5</c:v>
                </c:pt>
                <c:pt idx="704">
                  <c:v>1.0138E-5</c:v>
                </c:pt>
                <c:pt idx="705">
                  <c:v>1.0172E-5</c:v>
                </c:pt>
                <c:pt idx="706">
                  <c:v>1.0205E-5</c:v>
                </c:pt>
                <c:pt idx="707">
                  <c:v>1.0239E-5</c:v>
                </c:pt>
                <c:pt idx="708">
                  <c:v>1.0273E-5</c:v>
                </c:pt>
                <c:pt idx="709">
                  <c:v>1.0307E-5</c:v>
                </c:pt>
                <c:pt idx="710">
                  <c:v>1.0341E-5</c:v>
                </c:pt>
                <c:pt idx="711">
                  <c:v>1.0375E-5</c:v>
                </c:pt>
                <c:pt idx="712">
                  <c:v>1.0409E-5</c:v>
                </c:pt>
                <c:pt idx="713">
                  <c:v>1.0443E-5</c:v>
                </c:pt>
                <c:pt idx="714">
                  <c:v>1.0478E-5</c:v>
                </c:pt>
                <c:pt idx="715">
                  <c:v>1.0512E-5</c:v>
                </c:pt>
                <c:pt idx="716">
                  <c:v>1.0547000000000001E-5</c:v>
                </c:pt>
                <c:pt idx="717">
                  <c:v>1.0582E-5</c:v>
                </c:pt>
                <c:pt idx="718">
                  <c:v>1.0616E-5</c:v>
                </c:pt>
                <c:pt idx="719">
                  <c:v>1.0651E-5</c:v>
                </c:pt>
                <c:pt idx="720">
                  <c:v>1.0686999999999999E-5</c:v>
                </c:pt>
                <c:pt idx="721">
                  <c:v>1.0722E-5</c:v>
                </c:pt>
                <c:pt idx="722">
                  <c:v>1.0757000000000001E-5</c:v>
                </c:pt>
                <c:pt idx="723">
                  <c:v>1.0793E-5</c:v>
                </c:pt>
                <c:pt idx="724">
                  <c:v>1.0828E-5</c:v>
                </c:pt>
                <c:pt idx="725">
                  <c:v>1.0864E-5</c:v>
                </c:pt>
                <c:pt idx="726">
                  <c:v>1.0900000000000001E-5</c:v>
                </c:pt>
                <c:pt idx="727">
                  <c:v>1.0936E-5</c:v>
                </c:pt>
                <c:pt idx="728">
                  <c:v>1.0971999999999999E-5</c:v>
                </c:pt>
                <c:pt idx="729">
                  <c:v>1.1008E-5</c:v>
                </c:pt>
                <c:pt idx="730">
                  <c:v>1.1044E-5</c:v>
                </c:pt>
                <c:pt idx="731">
                  <c:v>1.1080000000000001E-5</c:v>
                </c:pt>
                <c:pt idx="732">
                  <c:v>1.1117E-5</c:v>
                </c:pt>
                <c:pt idx="733">
                  <c:v>1.1154E-5</c:v>
                </c:pt>
                <c:pt idx="734">
                  <c:v>1.119E-5</c:v>
                </c:pt>
                <c:pt idx="735">
                  <c:v>1.1226999999999999E-5</c:v>
                </c:pt>
                <c:pt idx="736">
                  <c:v>1.1263999999999999E-5</c:v>
                </c:pt>
                <c:pt idx="737">
                  <c:v>1.1301000000000001E-5</c:v>
                </c:pt>
                <c:pt idx="738">
                  <c:v>1.1338999999999999E-5</c:v>
                </c:pt>
                <c:pt idx="739">
                  <c:v>1.1375999999999999E-5</c:v>
                </c:pt>
                <c:pt idx="740">
                  <c:v>1.1413000000000001E-5</c:v>
                </c:pt>
                <c:pt idx="741">
                  <c:v>1.1450999999999999E-5</c:v>
                </c:pt>
                <c:pt idx="742">
                  <c:v>1.1489E-5</c:v>
                </c:pt>
                <c:pt idx="743">
                  <c:v>1.1527E-5</c:v>
                </c:pt>
                <c:pt idx="744">
                  <c:v>1.1565E-5</c:v>
                </c:pt>
                <c:pt idx="745">
                  <c:v>1.1603000000000001E-5</c:v>
                </c:pt>
                <c:pt idx="746">
                  <c:v>1.1640999999999999E-5</c:v>
                </c:pt>
                <c:pt idx="747">
                  <c:v>1.1678999999999999E-5</c:v>
                </c:pt>
                <c:pt idx="748">
                  <c:v>1.1718E-5</c:v>
                </c:pt>
                <c:pt idx="749">
                  <c:v>1.1756000000000001E-5</c:v>
                </c:pt>
                <c:pt idx="750">
                  <c:v>1.1795E-5</c:v>
                </c:pt>
                <c:pt idx="751">
                  <c:v>1.1834000000000001E-5</c:v>
                </c:pt>
                <c:pt idx="752">
                  <c:v>1.1873E-5</c:v>
                </c:pt>
                <c:pt idx="753">
                  <c:v>1.1912E-5</c:v>
                </c:pt>
                <c:pt idx="754">
                  <c:v>1.1951E-5</c:v>
                </c:pt>
                <c:pt idx="755">
                  <c:v>1.1990999999999999E-5</c:v>
                </c:pt>
                <c:pt idx="756">
                  <c:v>1.203E-5</c:v>
                </c:pt>
                <c:pt idx="757">
                  <c:v>1.207E-5</c:v>
                </c:pt>
                <c:pt idx="758">
                  <c:v>1.2109999999999999E-5</c:v>
                </c:pt>
                <c:pt idx="759">
                  <c:v>1.2150000000000001E-5</c:v>
                </c:pt>
                <c:pt idx="760">
                  <c:v>1.219E-5</c:v>
                </c:pt>
                <c:pt idx="761">
                  <c:v>1.223E-5</c:v>
                </c:pt>
                <c:pt idx="762">
                  <c:v>1.2269999999999999E-5</c:v>
                </c:pt>
                <c:pt idx="763">
                  <c:v>1.2311E-5</c:v>
                </c:pt>
                <c:pt idx="764">
                  <c:v>1.2351000000000001E-5</c:v>
                </c:pt>
                <c:pt idx="765">
                  <c:v>1.2391999999999999E-5</c:v>
                </c:pt>
                <c:pt idx="766">
                  <c:v>1.2432999999999999E-5</c:v>
                </c:pt>
                <c:pt idx="767">
                  <c:v>1.2473999999999999E-5</c:v>
                </c:pt>
                <c:pt idx="768">
                  <c:v>1.2515E-5</c:v>
                </c:pt>
                <c:pt idx="769">
                  <c:v>1.2556E-5</c:v>
                </c:pt>
                <c:pt idx="770">
                  <c:v>1.2597E-5</c:v>
                </c:pt>
                <c:pt idx="771">
                  <c:v>1.2639E-5</c:v>
                </c:pt>
                <c:pt idx="772">
                  <c:v>1.2680999999999999E-5</c:v>
                </c:pt>
                <c:pt idx="773">
                  <c:v>1.2721999999999999E-5</c:v>
                </c:pt>
                <c:pt idx="774">
                  <c:v>1.2764E-5</c:v>
                </c:pt>
                <c:pt idx="775">
                  <c:v>1.2806000000000001E-5</c:v>
                </c:pt>
                <c:pt idx="776">
                  <c:v>1.2849E-5</c:v>
                </c:pt>
                <c:pt idx="777">
                  <c:v>1.2891000000000001E-5</c:v>
                </c:pt>
                <c:pt idx="778">
                  <c:v>1.2933E-5</c:v>
                </c:pt>
                <c:pt idx="779">
                  <c:v>1.2976000000000001E-5</c:v>
                </c:pt>
                <c:pt idx="780">
                  <c:v>1.3019E-5</c:v>
                </c:pt>
                <c:pt idx="781">
                  <c:v>1.3062E-5</c:v>
                </c:pt>
                <c:pt idx="782">
                  <c:v>1.3105000000000001E-5</c:v>
                </c:pt>
                <c:pt idx="783">
                  <c:v>1.3148E-5</c:v>
                </c:pt>
                <c:pt idx="784">
                  <c:v>1.3191E-5</c:v>
                </c:pt>
                <c:pt idx="785">
                  <c:v>1.3234999999999999E-5</c:v>
                </c:pt>
                <c:pt idx="786">
                  <c:v>1.3278000000000001E-5</c:v>
                </c:pt>
                <c:pt idx="787">
                  <c:v>1.3322000000000001E-5</c:v>
                </c:pt>
                <c:pt idx="788">
                  <c:v>1.3366E-5</c:v>
                </c:pt>
                <c:pt idx="789">
                  <c:v>1.341E-5</c:v>
                </c:pt>
                <c:pt idx="790">
                  <c:v>1.3454E-5</c:v>
                </c:pt>
                <c:pt idx="791">
                  <c:v>1.3499000000000001E-5</c:v>
                </c:pt>
                <c:pt idx="792">
                  <c:v>1.3543000000000001E-5</c:v>
                </c:pt>
                <c:pt idx="793">
                  <c:v>1.3587999999999999E-5</c:v>
                </c:pt>
                <c:pt idx="794">
                  <c:v>1.3633E-5</c:v>
                </c:pt>
                <c:pt idx="795">
                  <c:v>1.3678E-5</c:v>
                </c:pt>
                <c:pt idx="796">
                  <c:v>1.3723000000000001E-5</c:v>
                </c:pt>
                <c:pt idx="797">
                  <c:v>1.3767999999999999E-5</c:v>
                </c:pt>
                <c:pt idx="798">
                  <c:v>1.3813E-5</c:v>
                </c:pt>
                <c:pt idx="799">
                  <c:v>1.3859000000000001E-5</c:v>
                </c:pt>
                <c:pt idx="800">
                  <c:v>1.3903999999999999E-5</c:v>
                </c:pt>
                <c:pt idx="801">
                  <c:v>1.395E-5</c:v>
                </c:pt>
                <c:pt idx="802">
                  <c:v>1.3995999999999999E-5</c:v>
                </c:pt>
                <c:pt idx="803">
                  <c:v>1.4042E-5</c:v>
                </c:pt>
                <c:pt idx="804">
                  <c:v>1.4089E-5</c:v>
                </c:pt>
                <c:pt idx="805">
                  <c:v>1.4134999999999999E-5</c:v>
                </c:pt>
                <c:pt idx="806">
                  <c:v>1.4182000000000001E-5</c:v>
                </c:pt>
                <c:pt idx="807">
                  <c:v>1.4228E-5</c:v>
                </c:pt>
                <c:pt idx="808">
                  <c:v>1.4275E-5</c:v>
                </c:pt>
                <c:pt idx="809">
                  <c:v>1.4321999999999999E-5</c:v>
                </c:pt>
                <c:pt idx="810">
                  <c:v>1.4369000000000001E-5</c:v>
                </c:pt>
                <c:pt idx="811">
                  <c:v>1.4416999999999999E-5</c:v>
                </c:pt>
                <c:pt idx="812">
                  <c:v>1.4464000000000001E-5</c:v>
                </c:pt>
                <c:pt idx="813">
                  <c:v>1.4511999999999999E-5</c:v>
                </c:pt>
                <c:pt idx="814">
                  <c:v>1.456E-5</c:v>
                </c:pt>
                <c:pt idx="815">
                  <c:v>1.4608E-5</c:v>
                </c:pt>
                <c:pt idx="816">
                  <c:v>1.4656E-5</c:v>
                </c:pt>
                <c:pt idx="817">
                  <c:v>1.4704E-5</c:v>
                </c:pt>
                <c:pt idx="818">
                  <c:v>1.4752999999999999E-5</c:v>
                </c:pt>
                <c:pt idx="819">
                  <c:v>1.4800999999999999E-5</c:v>
                </c:pt>
                <c:pt idx="820">
                  <c:v>1.485E-5</c:v>
                </c:pt>
                <c:pt idx="821">
                  <c:v>1.4899000000000001E-5</c:v>
                </c:pt>
                <c:pt idx="822">
                  <c:v>1.4948E-5</c:v>
                </c:pt>
                <c:pt idx="823">
                  <c:v>1.4997000000000001E-5</c:v>
                </c:pt>
                <c:pt idx="824">
                  <c:v>1.5047E-5</c:v>
                </c:pt>
                <c:pt idx="825">
                  <c:v>1.5096000000000001E-5</c:v>
                </c:pt>
                <c:pt idx="826">
                  <c:v>1.5146E-5</c:v>
                </c:pt>
                <c:pt idx="827">
                  <c:v>1.5196E-5</c:v>
                </c:pt>
                <c:pt idx="828">
                  <c:v>1.5245999999999999E-5</c:v>
                </c:pt>
                <c:pt idx="829">
                  <c:v>1.5296000000000001E-5</c:v>
                </c:pt>
                <c:pt idx="830">
                  <c:v>1.5347000000000001E-5</c:v>
                </c:pt>
                <c:pt idx="831">
                  <c:v>1.5396999999999998E-5</c:v>
                </c:pt>
                <c:pt idx="832">
                  <c:v>1.5447999999999998E-5</c:v>
                </c:pt>
                <c:pt idx="833">
                  <c:v>1.5498999999999998E-5</c:v>
                </c:pt>
                <c:pt idx="834">
                  <c:v>1.5549999999999999E-5</c:v>
                </c:pt>
                <c:pt idx="835">
                  <c:v>1.5600999999999999E-5</c:v>
                </c:pt>
                <c:pt idx="836">
                  <c:v>1.5653000000000001E-5</c:v>
                </c:pt>
                <c:pt idx="837">
                  <c:v>1.5704000000000001E-5</c:v>
                </c:pt>
                <c:pt idx="838">
                  <c:v>1.5756E-5</c:v>
                </c:pt>
                <c:pt idx="839">
                  <c:v>1.5807999999999998E-5</c:v>
                </c:pt>
                <c:pt idx="840">
                  <c:v>1.5860000000000001E-5</c:v>
                </c:pt>
                <c:pt idx="841">
                  <c:v>1.5911999999999999E-5</c:v>
                </c:pt>
                <c:pt idx="842">
                  <c:v>1.5965E-5</c:v>
                </c:pt>
                <c:pt idx="843">
                  <c:v>1.6018000000000001E-5</c:v>
                </c:pt>
                <c:pt idx="844">
                  <c:v>1.607E-5</c:v>
                </c:pt>
                <c:pt idx="845">
                  <c:v>1.6123000000000001E-5</c:v>
                </c:pt>
                <c:pt idx="846">
                  <c:v>1.6175999999999999E-5</c:v>
                </c:pt>
                <c:pt idx="847">
                  <c:v>1.6229999999999999E-5</c:v>
                </c:pt>
                <c:pt idx="848">
                  <c:v>1.6283E-5</c:v>
                </c:pt>
                <c:pt idx="849">
                  <c:v>1.6337E-5</c:v>
                </c:pt>
                <c:pt idx="850">
                  <c:v>1.6390999999999999E-5</c:v>
                </c:pt>
                <c:pt idx="851">
                  <c:v>1.6444999999999999E-5</c:v>
                </c:pt>
                <c:pt idx="852">
                  <c:v>1.6498999999999999E-5</c:v>
                </c:pt>
                <c:pt idx="853">
                  <c:v>1.6552999999999999E-5</c:v>
                </c:pt>
                <c:pt idx="854">
                  <c:v>1.6608000000000001E-5</c:v>
                </c:pt>
                <c:pt idx="855">
                  <c:v>1.6663E-5</c:v>
                </c:pt>
                <c:pt idx="856">
                  <c:v>1.6718000000000002E-5</c:v>
                </c:pt>
                <c:pt idx="857">
                  <c:v>1.6773E-5</c:v>
                </c:pt>
                <c:pt idx="858">
                  <c:v>1.6827999999999999E-5</c:v>
                </c:pt>
                <c:pt idx="859">
                  <c:v>1.6883000000000001E-5</c:v>
                </c:pt>
                <c:pt idx="860">
                  <c:v>1.6939000000000002E-5</c:v>
                </c:pt>
                <c:pt idx="861">
                  <c:v>1.6994999999999999E-5</c:v>
                </c:pt>
                <c:pt idx="862">
                  <c:v>1.7051E-5</c:v>
                </c:pt>
                <c:pt idx="863">
                  <c:v>1.7107000000000001E-5</c:v>
                </c:pt>
                <c:pt idx="864">
                  <c:v>1.7163000000000002E-5</c:v>
                </c:pt>
                <c:pt idx="865">
                  <c:v>1.7220000000000001E-5</c:v>
                </c:pt>
                <c:pt idx="866">
                  <c:v>1.7277000000000001E-5</c:v>
                </c:pt>
                <c:pt idx="867">
                  <c:v>1.7334E-5</c:v>
                </c:pt>
                <c:pt idx="868">
                  <c:v>1.7391E-5</c:v>
                </c:pt>
                <c:pt idx="869">
                  <c:v>1.7448E-5</c:v>
                </c:pt>
                <c:pt idx="870">
                  <c:v>1.7506000000000001E-5</c:v>
                </c:pt>
                <c:pt idx="871">
                  <c:v>1.7563000000000001E-5</c:v>
                </c:pt>
                <c:pt idx="872">
                  <c:v>1.7621E-5</c:v>
                </c:pt>
                <c:pt idx="873">
                  <c:v>1.7679000000000001E-5</c:v>
                </c:pt>
                <c:pt idx="874">
                  <c:v>1.7737999999999999E-5</c:v>
                </c:pt>
                <c:pt idx="875">
                  <c:v>1.7796E-5</c:v>
                </c:pt>
                <c:pt idx="876">
                  <c:v>1.7855000000000001E-5</c:v>
                </c:pt>
                <c:pt idx="877">
                  <c:v>1.7912999999999999E-5</c:v>
                </c:pt>
                <c:pt idx="878">
                  <c:v>1.7972999999999999E-5</c:v>
                </c:pt>
                <c:pt idx="879">
                  <c:v>1.8031999999999999E-5</c:v>
                </c:pt>
                <c:pt idx="880">
                  <c:v>1.8091E-5</c:v>
                </c:pt>
                <c:pt idx="881">
                  <c:v>1.8151E-5</c:v>
                </c:pt>
                <c:pt idx="882">
                  <c:v>1.8210999999999999E-5</c:v>
                </c:pt>
                <c:pt idx="883">
                  <c:v>1.8270999999999998E-5</c:v>
                </c:pt>
                <c:pt idx="884">
                  <c:v>1.8331000000000001E-5</c:v>
                </c:pt>
                <c:pt idx="885">
                  <c:v>1.8391000000000001E-5</c:v>
                </c:pt>
                <c:pt idx="886">
                  <c:v>1.8451999999999999E-5</c:v>
                </c:pt>
                <c:pt idx="887">
                  <c:v>1.8513E-5</c:v>
                </c:pt>
                <c:pt idx="888">
                  <c:v>1.8573999999999999E-5</c:v>
                </c:pt>
                <c:pt idx="889">
                  <c:v>1.8635E-5</c:v>
                </c:pt>
                <c:pt idx="890">
                  <c:v>1.8695999999999999E-5</c:v>
                </c:pt>
                <c:pt idx="891">
                  <c:v>1.8757999999999999E-5</c:v>
                </c:pt>
                <c:pt idx="892">
                  <c:v>1.8819999999999999E-5</c:v>
                </c:pt>
                <c:pt idx="893">
                  <c:v>1.8882E-5</c:v>
                </c:pt>
                <c:pt idx="894">
                  <c:v>1.8944E-5</c:v>
                </c:pt>
                <c:pt idx="895">
                  <c:v>1.9006000000000001E-5</c:v>
                </c:pt>
                <c:pt idx="896">
                  <c:v>1.9069E-5</c:v>
                </c:pt>
                <c:pt idx="897">
                  <c:v>1.9131999999999999E-5</c:v>
                </c:pt>
                <c:pt idx="898">
                  <c:v>1.9194999999999998E-5</c:v>
                </c:pt>
                <c:pt idx="899">
                  <c:v>1.9258000000000001E-5</c:v>
                </c:pt>
                <c:pt idx="900">
                  <c:v>1.9321999999999999E-5</c:v>
                </c:pt>
                <c:pt idx="901">
                  <c:v>1.9385000000000002E-5</c:v>
                </c:pt>
                <c:pt idx="902">
                  <c:v>1.9449E-5</c:v>
                </c:pt>
                <c:pt idx="903">
                  <c:v>1.9513000000000001E-5</c:v>
                </c:pt>
                <c:pt idx="904">
                  <c:v>1.9578000000000001E-5</c:v>
                </c:pt>
                <c:pt idx="905">
                  <c:v>1.9641999999999999E-5</c:v>
                </c:pt>
                <c:pt idx="906">
                  <c:v>1.9707E-5</c:v>
                </c:pt>
                <c:pt idx="907">
                  <c:v>1.9772E-5</c:v>
                </c:pt>
                <c:pt idx="908">
                  <c:v>1.9837E-5</c:v>
                </c:pt>
                <c:pt idx="909">
                  <c:v>1.9902E-5</c:v>
                </c:pt>
                <c:pt idx="910">
                  <c:v>1.9967999999999999E-5</c:v>
                </c:pt>
                <c:pt idx="911">
                  <c:v>2.0034000000000002E-5</c:v>
                </c:pt>
                <c:pt idx="912">
                  <c:v>2.0100000000000001E-5</c:v>
                </c:pt>
                <c:pt idx="913">
                  <c:v>2.0166E-5</c:v>
                </c:pt>
                <c:pt idx="914">
                  <c:v>2.0233000000000001E-5</c:v>
                </c:pt>
                <c:pt idx="915">
                  <c:v>2.0299E-5</c:v>
                </c:pt>
                <c:pt idx="916">
                  <c:v>2.0366000000000001E-5</c:v>
                </c:pt>
                <c:pt idx="917">
                  <c:v>2.0432999999999999E-5</c:v>
                </c:pt>
                <c:pt idx="918">
                  <c:v>2.0500999999999999E-5</c:v>
                </c:pt>
                <c:pt idx="919">
                  <c:v>2.0568E-5</c:v>
                </c:pt>
                <c:pt idx="920">
                  <c:v>2.0636E-5</c:v>
                </c:pt>
                <c:pt idx="921">
                  <c:v>2.0704E-5</c:v>
                </c:pt>
                <c:pt idx="922">
                  <c:v>2.0772E-5</c:v>
                </c:pt>
                <c:pt idx="923">
                  <c:v>2.0840999999999999E-5</c:v>
                </c:pt>
                <c:pt idx="924">
                  <c:v>2.0908999999999999E-5</c:v>
                </c:pt>
                <c:pt idx="925">
                  <c:v>2.0978000000000001E-5</c:v>
                </c:pt>
                <c:pt idx="926">
                  <c:v>2.1047E-5</c:v>
                </c:pt>
                <c:pt idx="927">
                  <c:v>2.1117000000000001E-5</c:v>
                </c:pt>
                <c:pt idx="928">
                  <c:v>2.1186E-5</c:v>
                </c:pt>
                <c:pt idx="929">
                  <c:v>2.1256000000000001E-5</c:v>
                </c:pt>
                <c:pt idx="930">
                  <c:v>2.1325999999999999E-5</c:v>
                </c:pt>
                <c:pt idx="931">
                  <c:v>2.1396999999999999E-5</c:v>
                </c:pt>
                <c:pt idx="932">
                  <c:v>2.1467E-5</c:v>
                </c:pt>
                <c:pt idx="933">
                  <c:v>2.1537999999999999E-5</c:v>
                </c:pt>
                <c:pt idx="934">
                  <c:v>2.1608999999999999E-5</c:v>
                </c:pt>
                <c:pt idx="935">
                  <c:v>2.1679999999999999E-5</c:v>
                </c:pt>
                <c:pt idx="936">
                  <c:v>2.1750999999999999E-5</c:v>
                </c:pt>
                <c:pt idx="937">
                  <c:v>2.1823000000000001E-5</c:v>
                </c:pt>
                <c:pt idx="938">
                  <c:v>2.1895E-5</c:v>
                </c:pt>
                <c:pt idx="939">
                  <c:v>2.1967000000000002E-5</c:v>
                </c:pt>
                <c:pt idx="940">
                  <c:v>2.2039999999999999E-5</c:v>
                </c:pt>
                <c:pt idx="941">
                  <c:v>2.2112000000000001E-5</c:v>
                </c:pt>
                <c:pt idx="942">
                  <c:v>2.2184999999999999E-5</c:v>
                </c:pt>
                <c:pt idx="943">
                  <c:v>2.2257999999999999E-5</c:v>
                </c:pt>
                <c:pt idx="944">
                  <c:v>2.2331999999999999E-5</c:v>
                </c:pt>
                <c:pt idx="945">
                  <c:v>2.2405E-5</c:v>
                </c:pt>
                <c:pt idx="946">
                  <c:v>2.2478999999999999E-5</c:v>
                </c:pt>
                <c:pt idx="947">
                  <c:v>2.2552999999999999E-5</c:v>
                </c:pt>
                <c:pt idx="948">
                  <c:v>2.2626999999999999E-5</c:v>
                </c:pt>
                <c:pt idx="949">
                  <c:v>2.2702E-5</c:v>
                </c:pt>
                <c:pt idx="950">
                  <c:v>2.2776999999999999E-5</c:v>
                </c:pt>
                <c:pt idx="951">
                  <c:v>2.2852000000000001E-5</c:v>
                </c:pt>
                <c:pt idx="952">
                  <c:v>2.2926999999999999E-5</c:v>
                </c:pt>
                <c:pt idx="953">
                  <c:v>2.3003E-5</c:v>
                </c:pt>
                <c:pt idx="954">
                  <c:v>2.3079E-5</c:v>
                </c:pt>
                <c:pt idx="955">
                  <c:v>2.3155000000000001E-5</c:v>
                </c:pt>
                <c:pt idx="956">
                  <c:v>2.3230999999999998E-5</c:v>
                </c:pt>
                <c:pt idx="957">
                  <c:v>2.3306999999999999E-5</c:v>
                </c:pt>
                <c:pt idx="958">
                  <c:v>2.3383999999999998E-5</c:v>
                </c:pt>
                <c:pt idx="959">
                  <c:v>2.3461000000000001E-5</c:v>
                </c:pt>
                <c:pt idx="960">
                  <c:v>2.3538999999999999E-5</c:v>
                </c:pt>
                <c:pt idx="961">
                  <c:v>2.3615999999999999E-5</c:v>
                </c:pt>
                <c:pt idx="962">
                  <c:v>2.3694E-5</c:v>
                </c:pt>
                <c:pt idx="963">
                  <c:v>2.3771999999999999E-5</c:v>
                </c:pt>
                <c:pt idx="964">
                  <c:v>2.3850999999999999E-5</c:v>
                </c:pt>
                <c:pt idx="965">
                  <c:v>2.3929000000000001E-5</c:v>
                </c:pt>
                <c:pt idx="966">
                  <c:v>2.4008000000000001E-5</c:v>
                </c:pt>
                <c:pt idx="967">
                  <c:v>2.4087000000000002E-5</c:v>
                </c:pt>
                <c:pt idx="968">
                  <c:v>2.4165999999999999E-5</c:v>
                </c:pt>
                <c:pt idx="969">
                  <c:v>2.4246000000000001E-5</c:v>
                </c:pt>
                <c:pt idx="970">
                  <c:v>2.4326000000000001E-5</c:v>
                </c:pt>
                <c:pt idx="971">
                  <c:v>2.4406E-5</c:v>
                </c:pt>
                <c:pt idx="972">
                  <c:v>2.4487000000000001E-5</c:v>
                </c:pt>
                <c:pt idx="973">
                  <c:v>2.4567E-5</c:v>
                </c:pt>
                <c:pt idx="974">
                  <c:v>2.4647999999999998E-5</c:v>
                </c:pt>
                <c:pt idx="975">
                  <c:v>2.4729999999999999E-5</c:v>
                </c:pt>
                <c:pt idx="976">
                  <c:v>2.4811E-5</c:v>
                </c:pt>
                <c:pt idx="977">
                  <c:v>2.4893E-5</c:v>
                </c:pt>
                <c:pt idx="978">
                  <c:v>2.4975000000000001E-5</c:v>
                </c:pt>
                <c:pt idx="979">
                  <c:v>2.5057000000000001E-5</c:v>
                </c:pt>
                <c:pt idx="980">
                  <c:v>2.514E-5</c:v>
                </c:pt>
                <c:pt idx="981">
                  <c:v>2.5222999999999999E-5</c:v>
                </c:pt>
                <c:pt idx="982">
                  <c:v>2.5306000000000001E-5</c:v>
                </c:pt>
                <c:pt idx="983">
                  <c:v>2.5389E-5</c:v>
                </c:pt>
                <c:pt idx="984">
                  <c:v>2.5473000000000002E-5</c:v>
                </c:pt>
                <c:pt idx="985">
                  <c:v>2.5556999999999999E-5</c:v>
                </c:pt>
                <c:pt idx="986">
                  <c:v>2.5641000000000001E-5</c:v>
                </c:pt>
                <c:pt idx="987">
                  <c:v>2.5724999999999998E-5</c:v>
                </c:pt>
                <c:pt idx="988">
                  <c:v>2.5809999999999999E-5</c:v>
                </c:pt>
                <c:pt idx="989">
                  <c:v>2.5894999999999999E-5</c:v>
                </c:pt>
                <c:pt idx="990">
                  <c:v>2.5981000000000001E-5</c:v>
                </c:pt>
                <c:pt idx="991">
                  <c:v>2.6066000000000001E-5</c:v>
                </c:pt>
                <c:pt idx="992">
                  <c:v>2.6152E-5</c:v>
                </c:pt>
                <c:pt idx="993">
                  <c:v>2.6237999999999998E-5</c:v>
                </c:pt>
                <c:pt idx="994">
                  <c:v>2.6325E-5</c:v>
                </c:pt>
                <c:pt idx="995">
                  <c:v>2.6412000000000001E-5</c:v>
                </c:pt>
                <c:pt idx="996">
                  <c:v>2.6499000000000002E-5</c:v>
                </c:pt>
                <c:pt idx="997">
                  <c:v>2.6585999999999999E-5</c:v>
                </c:pt>
                <c:pt idx="998">
                  <c:v>2.6673999999999999E-5</c:v>
                </c:pt>
                <c:pt idx="999">
                  <c:v>2.6761999999999999E-5</c:v>
                </c:pt>
                <c:pt idx="1000">
                  <c:v>2.6849999999999999E-5</c:v>
                </c:pt>
                <c:pt idx="1001">
                  <c:v>2.6937999999999999E-5</c:v>
                </c:pt>
                <c:pt idx="1002">
                  <c:v>2.7027000000000001E-5</c:v>
                </c:pt>
                <c:pt idx="1003">
                  <c:v>2.7115999999999999E-5</c:v>
                </c:pt>
                <c:pt idx="1004">
                  <c:v>2.7205000000000001E-5</c:v>
                </c:pt>
                <c:pt idx="1005">
                  <c:v>2.7294999999999999E-5</c:v>
                </c:pt>
                <c:pt idx="1006">
                  <c:v>2.7385E-5</c:v>
                </c:pt>
                <c:pt idx="1007">
                  <c:v>2.7475E-5</c:v>
                </c:pt>
                <c:pt idx="1008">
                  <c:v>2.7566E-5</c:v>
                </c:pt>
                <c:pt idx="1009">
                  <c:v>2.7657E-5</c:v>
                </c:pt>
                <c:pt idx="1010">
                  <c:v>2.7747999999999999E-5</c:v>
                </c:pt>
                <c:pt idx="1011">
                  <c:v>2.7838999999999999E-5</c:v>
                </c:pt>
                <c:pt idx="1012">
                  <c:v>2.7931000000000001E-5</c:v>
                </c:pt>
                <c:pt idx="1013">
                  <c:v>2.8022999999999999E-5</c:v>
                </c:pt>
                <c:pt idx="1014">
                  <c:v>2.8115000000000001E-5</c:v>
                </c:pt>
                <c:pt idx="1015">
                  <c:v>2.8208000000000002E-5</c:v>
                </c:pt>
                <c:pt idx="1016">
                  <c:v>2.8300999999999999E-5</c:v>
                </c:pt>
                <c:pt idx="1017">
                  <c:v>2.8394E-5</c:v>
                </c:pt>
                <c:pt idx="1018">
                  <c:v>2.8487999999999999E-5</c:v>
                </c:pt>
                <c:pt idx="1019">
                  <c:v>2.8581999999999998E-5</c:v>
                </c:pt>
                <c:pt idx="1020">
                  <c:v>2.8676000000000001E-5</c:v>
                </c:pt>
                <c:pt idx="1021">
                  <c:v>2.8770999999999999E-5</c:v>
                </c:pt>
                <c:pt idx="1022">
                  <c:v>2.8864999999999999E-5</c:v>
                </c:pt>
                <c:pt idx="1023">
                  <c:v>2.8960000000000001E-5</c:v>
                </c:pt>
                <c:pt idx="1024">
                  <c:v>2.9056000000000001E-5</c:v>
                </c:pt>
                <c:pt idx="1025">
                  <c:v>2.9152000000000001E-5</c:v>
                </c:pt>
                <c:pt idx="1026">
                  <c:v>2.9247999999999998E-5</c:v>
                </c:pt>
                <c:pt idx="1027">
                  <c:v>2.9343999999999999E-5</c:v>
                </c:pt>
                <c:pt idx="1028">
                  <c:v>2.9441000000000002E-5</c:v>
                </c:pt>
                <c:pt idx="1029">
                  <c:v>2.9538000000000001E-5</c:v>
                </c:pt>
                <c:pt idx="1030">
                  <c:v>2.9635E-5</c:v>
                </c:pt>
                <c:pt idx="1031">
                  <c:v>2.9733000000000001E-5</c:v>
                </c:pt>
                <c:pt idx="1032">
                  <c:v>2.9830999999999999E-5</c:v>
                </c:pt>
                <c:pt idx="1033">
                  <c:v>2.9929000000000001E-5</c:v>
                </c:pt>
                <c:pt idx="1034">
                  <c:v>3.0028000000000001E-5</c:v>
                </c:pt>
                <c:pt idx="1035">
                  <c:v>3.0127000000000001E-5</c:v>
                </c:pt>
                <c:pt idx="1036">
                  <c:v>3.0226000000000002E-5</c:v>
                </c:pt>
                <c:pt idx="1037">
                  <c:v>3.0326000000000001E-5</c:v>
                </c:pt>
                <c:pt idx="1038">
                  <c:v>3.0426E-5</c:v>
                </c:pt>
                <c:pt idx="1039">
                  <c:v>3.0525999999999999E-5</c:v>
                </c:pt>
                <c:pt idx="1040">
                  <c:v>3.0626999999999997E-5</c:v>
                </c:pt>
                <c:pt idx="1041">
                  <c:v>3.0726999999999999E-5</c:v>
                </c:pt>
                <c:pt idx="1042">
                  <c:v>3.0828999999999999E-5</c:v>
                </c:pt>
                <c:pt idx="1043">
                  <c:v>3.0929999999999997E-5</c:v>
                </c:pt>
                <c:pt idx="1044">
                  <c:v>3.1031999999999997E-5</c:v>
                </c:pt>
                <c:pt idx="1045">
                  <c:v>3.1134999999999999E-5</c:v>
                </c:pt>
                <c:pt idx="1046">
                  <c:v>3.1236999999999999E-5</c:v>
                </c:pt>
                <c:pt idx="1047">
                  <c:v>3.1340000000000001E-5</c:v>
                </c:pt>
                <c:pt idx="1048">
                  <c:v>3.1442999999999997E-5</c:v>
                </c:pt>
                <c:pt idx="1049">
                  <c:v>3.1547000000000001E-5</c:v>
                </c:pt>
                <c:pt idx="1050">
                  <c:v>3.1650999999999999E-5</c:v>
                </c:pt>
                <c:pt idx="1051">
                  <c:v>3.1754999999999997E-5</c:v>
                </c:pt>
                <c:pt idx="1052">
                  <c:v>3.1860000000000003E-5</c:v>
                </c:pt>
                <c:pt idx="1053">
                  <c:v>3.1965000000000003E-5</c:v>
                </c:pt>
                <c:pt idx="1054">
                  <c:v>3.2070000000000003E-5</c:v>
                </c:pt>
                <c:pt idx="1055">
                  <c:v>3.2175999999999998E-5</c:v>
                </c:pt>
                <c:pt idx="1056">
                  <c:v>3.2282E-5</c:v>
                </c:pt>
                <c:pt idx="1057">
                  <c:v>3.2388000000000002E-5</c:v>
                </c:pt>
                <c:pt idx="1058">
                  <c:v>3.2495E-5</c:v>
                </c:pt>
                <c:pt idx="1059">
                  <c:v>3.2601999999999997E-5</c:v>
                </c:pt>
                <c:pt idx="1060">
                  <c:v>3.2709999999999997E-5</c:v>
                </c:pt>
                <c:pt idx="1061">
                  <c:v>3.2817000000000001E-5</c:v>
                </c:pt>
                <c:pt idx="1062">
                  <c:v>3.2926000000000003E-5</c:v>
                </c:pt>
                <c:pt idx="1063">
                  <c:v>3.3034000000000003E-5</c:v>
                </c:pt>
                <c:pt idx="1064">
                  <c:v>3.3142999999999998E-5</c:v>
                </c:pt>
                <c:pt idx="1065">
                  <c:v>3.3251999999999999E-5</c:v>
                </c:pt>
                <c:pt idx="1066">
                  <c:v>3.3361999999999997E-5</c:v>
                </c:pt>
                <c:pt idx="1067">
                  <c:v>3.3472000000000001E-5</c:v>
                </c:pt>
                <c:pt idx="1068">
                  <c:v>3.3581999999999998E-5</c:v>
                </c:pt>
                <c:pt idx="1069">
                  <c:v>3.3692999999999997E-5</c:v>
                </c:pt>
                <c:pt idx="1070">
                  <c:v>3.3803999999999997E-5</c:v>
                </c:pt>
                <c:pt idx="1071">
                  <c:v>3.3915000000000003E-5</c:v>
                </c:pt>
                <c:pt idx="1072">
                  <c:v>3.4026999999999998E-5</c:v>
                </c:pt>
                <c:pt idx="1073">
                  <c:v>3.4139E-5</c:v>
                </c:pt>
                <c:pt idx="1074">
                  <c:v>3.4251999999999997E-5</c:v>
                </c:pt>
                <c:pt idx="1075">
                  <c:v>3.4365E-5</c:v>
                </c:pt>
                <c:pt idx="1076">
                  <c:v>3.4477999999999998E-5</c:v>
                </c:pt>
                <c:pt idx="1077">
                  <c:v>3.4591000000000001E-5</c:v>
                </c:pt>
                <c:pt idx="1078">
                  <c:v>3.4705000000000001E-5</c:v>
                </c:pt>
                <c:pt idx="1079">
                  <c:v>3.4820000000000002E-5</c:v>
                </c:pt>
                <c:pt idx="1080">
                  <c:v>3.4934999999999997E-5</c:v>
                </c:pt>
                <c:pt idx="1081">
                  <c:v>3.5049999999999998E-5</c:v>
                </c:pt>
                <c:pt idx="1082">
                  <c:v>3.5165E-5</c:v>
                </c:pt>
                <c:pt idx="1083">
                  <c:v>3.5281000000000003E-5</c:v>
                </c:pt>
                <c:pt idx="1084">
                  <c:v>3.5397E-5</c:v>
                </c:pt>
                <c:pt idx="1085">
                  <c:v>3.5513999999999999E-5</c:v>
                </c:pt>
                <c:pt idx="1086">
                  <c:v>3.5630999999999998E-5</c:v>
                </c:pt>
                <c:pt idx="1087">
                  <c:v>3.5747999999999997E-5</c:v>
                </c:pt>
                <c:pt idx="1088">
                  <c:v>3.5865999999999998E-5</c:v>
                </c:pt>
                <c:pt idx="1089">
                  <c:v>3.5984E-5</c:v>
                </c:pt>
                <c:pt idx="1090">
                  <c:v>3.6103000000000003E-5</c:v>
                </c:pt>
                <c:pt idx="1091">
                  <c:v>3.6222E-5</c:v>
                </c:pt>
                <c:pt idx="1092">
                  <c:v>3.6341000000000003E-5</c:v>
                </c:pt>
                <c:pt idx="1093">
                  <c:v>3.6461000000000002E-5</c:v>
                </c:pt>
                <c:pt idx="1094">
                  <c:v>3.6581000000000001E-5</c:v>
                </c:pt>
                <c:pt idx="1095">
                  <c:v>3.6702000000000002E-5</c:v>
                </c:pt>
                <c:pt idx="1096">
                  <c:v>3.6823000000000003E-5</c:v>
                </c:pt>
                <c:pt idx="1097">
                  <c:v>3.6943999999999997E-5</c:v>
                </c:pt>
                <c:pt idx="1098">
                  <c:v>3.7066000000000001E-5</c:v>
                </c:pt>
                <c:pt idx="1099">
                  <c:v>3.7187999999999997E-5</c:v>
                </c:pt>
                <c:pt idx="1100">
                  <c:v>3.7311000000000002E-5</c:v>
                </c:pt>
                <c:pt idx="1101">
                  <c:v>3.7434000000000001E-5</c:v>
                </c:pt>
                <c:pt idx="1102">
                  <c:v>3.7557E-5</c:v>
                </c:pt>
                <c:pt idx="1103">
                  <c:v>3.7681000000000001E-5</c:v>
                </c:pt>
                <c:pt idx="1104">
                  <c:v>3.7805000000000001E-5</c:v>
                </c:pt>
                <c:pt idx="1105">
                  <c:v>3.7929999999999998E-5</c:v>
                </c:pt>
                <c:pt idx="1106">
                  <c:v>3.8055000000000001E-5</c:v>
                </c:pt>
                <c:pt idx="1107">
                  <c:v>3.8179999999999997E-5</c:v>
                </c:pt>
                <c:pt idx="1108">
                  <c:v>3.8306000000000002E-5</c:v>
                </c:pt>
                <c:pt idx="1109">
                  <c:v>3.8432000000000001E-5</c:v>
                </c:pt>
                <c:pt idx="1110">
                  <c:v>3.8559000000000001E-5</c:v>
                </c:pt>
                <c:pt idx="1111">
                  <c:v>3.8686000000000002E-5</c:v>
                </c:pt>
                <c:pt idx="1112">
                  <c:v>3.8813000000000003E-5</c:v>
                </c:pt>
                <c:pt idx="1113">
                  <c:v>3.8940999999999999E-5</c:v>
                </c:pt>
                <c:pt idx="1114">
                  <c:v>3.9069999999999997E-5</c:v>
                </c:pt>
                <c:pt idx="1115">
                  <c:v>3.9198E-5</c:v>
                </c:pt>
                <c:pt idx="1116">
                  <c:v>3.9328E-5</c:v>
                </c:pt>
                <c:pt idx="1117">
                  <c:v>3.9456999999999998E-5</c:v>
                </c:pt>
                <c:pt idx="1118">
                  <c:v>3.9586999999999999E-5</c:v>
                </c:pt>
                <c:pt idx="1119">
                  <c:v>3.9718000000000002E-5</c:v>
                </c:pt>
                <c:pt idx="1120">
                  <c:v>3.9848999999999997E-5</c:v>
                </c:pt>
                <c:pt idx="1121">
                  <c:v>3.998E-5</c:v>
                </c:pt>
                <c:pt idx="1122">
                  <c:v>4.0111999999999998E-5</c:v>
                </c:pt>
                <c:pt idx="1123">
                  <c:v>4.0244000000000003E-5</c:v>
                </c:pt>
                <c:pt idx="1124">
                  <c:v>4.0376000000000001E-5</c:v>
                </c:pt>
                <c:pt idx="1125">
                  <c:v>4.0509999999999997E-5</c:v>
                </c:pt>
                <c:pt idx="1126">
                  <c:v>4.0642999999999997E-5</c:v>
                </c:pt>
                <c:pt idx="1127">
                  <c:v>4.0776999999999999E-5</c:v>
                </c:pt>
                <c:pt idx="1128">
                  <c:v>4.0911000000000002E-5</c:v>
                </c:pt>
                <c:pt idx="1129">
                  <c:v>4.1046E-5</c:v>
                </c:pt>
                <c:pt idx="1130">
                  <c:v>4.1180999999999998E-5</c:v>
                </c:pt>
                <c:pt idx="1131">
                  <c:v>4.1316999999999998E-5</c:v>
                </c:pt>
                <c:pt idx="1132">
                  <c:v>4.1452999999999998E-5</c:v>
                </c:pt>
                <c:pt idx="1133">
                  <c:v>4.159E-5</c:v>
                </c:pt>
                <c:pt idx="1134">
                  <c:v>4.1727000000000002E-5</c:v>
                </c:pt>
                <c:pt idx="1135">
                  <c:v>4.1865E-5</c:v>
                </c:pt>
                <c:pt idx="1136">
                  <c:v>4.2002999999999997E-5</c:v>
                </c:pt>
                <c:pt idx="1137">
                  <c:v>4.2141000000000002E-5</c:v>
                </c:pt>
                <c:pt idx="1138">
                  <c:v>4.2280000000000002E-5</c:v>
                </c:pt>
                <c:pt idx="1139">
                  <c:v>4.2419000000000002E-5</c:v>
                </c:pt>
                <c:pt idx="1140">
                  <c:v>4.2558999999999997E-5</c:v>
                </c:pt>
                <c:pt idx="1141">
                  <c:v>4.2698999999999999E-5</c:v>
                </c:pt>
                <c:pt idx="1142">
                  <c:v>4.2840000000000003E-5</c:v>
                </c:pt>
                <c:pt idx="1143">
                  <c:v>4.2981000000000001E-5</c:v>
                </c:pt>
                <c:pt idx="1144">
                  <c:v>4.3123E-5</c:v>
                </c:pt>
                <c:pt idx="1145">
                  <c:v>4.3265E-5</c:v>
                </c:pt>
                <c:pt idx="1146">
                  <c:v>4.3408000000000002E-5</c:v>
                </c:pt>
                <c:pt idx="1147">
                  <c:v>4.3550999999999997E-5</c:v>
                </c:pt>
                <c:pt idx="1148">
                  <c:v>4.3693999999999999E-5</c:v>
                </c:pt>
                <c:pt idx="1149">
                  <c:v>4.3838000000000003E-5</c:v>
                </c:pt>
                <c:pt idx="1150">
                  <c:v>4.3983000000000002E-5</c:v>
                </c:pt>
                <c:pt idx="1151">
                  <c:v>4.4128000000000002E-5</c:v>
                </c:pt>
                <c:pt idx="1152">
                  <c:v>4.4273000000000001E-5</c:v>
                </c:pt>
                <c:pt idx="1153">
                  <c:v>4.4419000000000003E-5</c:v>
                </c:pt>
                <c:pt idx="1154">
                  <c:v>4.4564999999999998E-5</c:v>
                </c:pt>
                <c:pt idx="1155">
                  <c:v>4.4712000000000002E-5</c:v>
                </c:pt>
                <c:pt idx="1156">
                  <c:v>4.4860000000000001E-5</c:v>
                </c:pt>
                <c:pt idx="1157">
                  <c:v>4.5006999999999998E-5</c:v>
                </c:pt>
                <c:pt idx="1158">
                  <c:v>4.5155999999999999E-5</c:v>
                </c:pt>
                <c:pt idx="1159">
                  <c:v>4.5303999999999999E-5</c:v>
                </c:pt>
                <c:pt idx="1160">
                  <c:v>4.5454000000000002E-5</c:v>
                </c:pt>
                <c:pt idx="1161">
                  <c:v>4.5603999999999999E-5</c:v>
                </c:pt>
                <c:pt idx="1162">
                  <c:v>4.5754000000000003E-5</c:v>
                </c:pt>
                <c:pt idx="1163">
                  <c:v>4.5905000000000002E-5</c:v>
                </c:pt>
                <c:pt idx="1164">
                  <c:v>4.6056000000000001E-5</c:v>
                </c:pt>
                <c:pt idx="1165">
                  <c:v>4.6208000000000002E-5</c:v>
                </c:pt>
                <c:pt idx="1166">
                  <c:v>4.6360000000000003E-5</c:v>
                </c:pt>
                <c:pt idx="1167">
                  <c:v>4.6513E-5</c:v>
                </c:pt>
                <c:pt idx="1168">
                  <c:v>4.6665999999999997E-5</c:v>
                </c:pt>
                <c:pt idx="1169">
                  <c:v>4.6820000000000002E-5</c:v>
                </c:pt>
                <c:pt idx="1170">
                  <c:v>4.6974000000000001E-5</c:v>
                </c:pt>
                <c:pt idx="1171">
                  <c:v>4.7129000000000002E-5</c:v>
                </c:pt>
                <c:pt idx="1172">
                  <c:v>4.7284000000000003E-5</c:v>
                </c:pt>
                <c:pt idx="1173">
                  <c:v>4.744E-5</c:v>
                </c:pt>
                <c:pt idx="1174">
                  <c:v>4.7596999999999998E-5</c:v>
                </c:pt>
                <c:pt idx="1175">
                  <c:v>4.7753000000000002E-5</c:v>
                </c:pt>
                <c:pt idx="1176">
                  <c:v>4.7911000000000003E-5</c:v>
                </c:pt>
                <c:pt idx="1177">
                  <c:v>4.8068999999999997E-5</c:v>
                </c:pt>
                <c:pt idx="1178">
                  <c:v>4.8226999999999998E-5</c:v>
                </c:pt>
                <c:pt idx="1179">
                  <c:v>4.8386000000000001E-5</c:v>
                </c:pt>
                <c:pt idx="1180">
                  <c:v>4.8545999999999999E-5</c:v>
                </c:pt>
                <c:pt idx="1181">
                  <c:v>4.8705000000000002E-5</c:v>
                </c:pt>
                <c:pt idx="1182">
                  <c:v>4.8866000000000003E-5</c:v>
                </c:pt>
                <c:pt idx="1183">
                  <c:v>4.9026999999999997E-5</c:v>
                </c:pt>
                <c:pt idx="1184">
                  <c:v>4.9188999999999999E-5</c:v>
                </c:pt>
                <c:pt idx="1185">
                  <c:v>4.9351000000000002E-5</c:v>
                </c:pt>
                <c:pt idx="1186">
                  <c:v>4.9512999999999998E-5</c:v>
                </c:pt>
                <c:pt idx="1187">
                  <c:v>4.9676999999999999E-5</c:v>
                </c:pt>
                <c:pt idx="1188">
                  <c:v>4.9839999999999997E-5</c:v>
                </c:pt>
                <c:pt idx="1189">
                  <c:v>5.0005E-5</c:v>
                </c:pt>
                <c:pt idx="1190">
                  <c:v>5.0169E-5</c:v>
                </c:pt>
                <c:pt idx="1191">
                  <c:v>5.0334999999999998E-5</c:v>
                </c:pt>
                <c:pt idx="1192">
                  <c:v>5.0501000000000003E-5</c:v>
                </c:pt>
                <c:pt idx="1193">
                  <c:v>5.0667000000000001E-5</c:v>
                </c:pt>
                <c:pt idx="1194">
                  <c:v>5.0834000000000002E-5</c:v>
                </c:pt>
                <c:pt idx="1195">
                  <c:v>5.1001999999999997E-5</c:v>
                </c:pt>
                <c:pt idx="1196">
                  <c:v>5.117E-5</c:v>
                </c:pt>
                <c:pt idx="1197">
                  <c:v>5.1338000000000002E-5</c:v>
                </c:pt>
                <c:pt idx="1198">
                  <c:v>5.1507E-5</c:v>
                </c:pt>
                <c:pt idx="1199">
                  <c:v>5.1677E-5</c:v>
                </c:pt>
                <c:pt idx="1200">
                  <c:v>5.1847E-5</c:v>
                </c:pt>
                <c:pt idx="1201">
                  <c:v>5.2018000000000002E-5</c:v>
                </c:pt>
                <c:pt idx="1202">
                  <c:v>5.219E-5</c:v>
                </c:pt>
                <c:pt idx="1203">
                  <c:v>5.2361999999999998E-5</c:v>
                </c:pt>
                <c:pt idx="1204">
                  <c:v>5.2534000000000002E-5</c:v>
                </c:pt>
                <c:pt idx="1205">
                  <c:v>5.2707999999999997E-5</c:v>
                </c:pt>
                <c:pt idx="1206">
                  <c:v>5.2880999999999997E-5</c:v>
                </c:pt>
                <c:pt idx="1207">
                  <c:v>5.3054999999999999E-5</c:v>
                </c:pt>
                <c:pt idx="1208">
                  <c:v>5.3229999999999997E-5</c:v>
                </c:pt>
                <c:pt idx="1209">
                  <c:v>5.3406000000000003E-5</c:v>
                </c:pt>
                <c:pt idx="1210">
                  <c:v>5.3582000000000003E-5</c:v>
                </c:pt>
                <c:pt idx="1211">
                  <c:v>5.3758000000000003E-5</c:v>
                </c:pt>
                <c:pt idx="1212">
                  <c:v>5.3936E-5</c:v>
                </c:pt>
                <c:pt idx="1213">
                  <c:v>5.4113000000000002E-5</c:v>
                </c:pt>
                <c:pt idx="1214">
                  <c:v>5.4292000000000001E-5</c:v>
                </c:pt>
                <c:pt idx="1215">
                  <c:v>5.4471000000000001E-5</c:v>
                </c:pt>
                <c:pt idx="1216">
                  <c:v>5.465E-5</c:v>
                </c:pt>
                <c:pt idx="1217">
                  <c:v>5.4830000000000002E-5</c:v>
                </c:pt>
                <c:pt idx="1218">
                  <c:v>5.5010999999999999E-5</c:v>
                </c:pt>
                <c:pt idx="1219">
                  <c:v>5.5192000000000003E-5</c:v>
                </c:pt>
                <c:pt idx="1220">
                  <c:v>5.5374000000000002E-5</c:v>
                </c:pt>
                <c:pt idx="1221">
                  <c:v>5.5556999999999997E-5</c:v>
                </c:pt>
                <c:pt idx="1222">
                  <c:v>5.5739999999999998E-5</c:v>
                </c:pt>
                <c:pt idx="1223">
                  <c:v>5.5923E-5</c:v>
                </c:pt>
                <c:pt idx="1224">
                  <c:v>5.6107999999999999E-5</c:v>
                </c:pt>
                <c:pt idx="1225">
                  <c:v>5.6292999999999998E-5</c:v>
                </c:pt>
                <c:pt idx="1226">
                  <c:v>5.6477999999999997E-5</c:v>
                </c:pt>
                <c:pt idx="1227">
                  <c:v>5.6663999999999998E-5</c:v>
                </c:pt>
                <c:pt idx="1228">
                  <c:v>5.6851000000000002E-5</c:v>
                </c:pt>
                <c:pt idx="1229">
                  <c:v>5.7037999999999998E-5</c:v>
                </c:pt>
                <c:pt idx="1230">
                  <c:v>5.7225999999999997E-5</c:v>
                </c:pt>
                <c:pt idx="1231">
                  <c:v>5.7414999999999998E-5</c:v>
                </c:pt>
                <c:pt idx="1232">
                  <c:v>5.7603999999999999E-5</c:v>
                </c:pt>
                <c:pt idx="1233">
                  <c:v>5.7794000000000003E-5</c:v>
                </c:pt>
                <c:pt idx="1234">
                  <c:v>5.7983999999999999E-5</c:v>
                </c:pt>
                <c:pt idx="1235">
                  <c:v>5.8176E-5</c:v>
                </c:pt>
                <c:pt idx="1236">
                  <c:v>5.8366999999999999E-5</c:v>
                </c:pt>
                <c:pt idx="1237">
                  <c:v>5.8560000000000002E-5</c:v>
                </c:pt>
                <c:pt idx="1238">
                  <c:v>5.8752999999999998E-5</c:v>
                </c:pt>
                <c:pt idx="1239">
                  <c:v>5.8946000000000001E-5</c:v>
                </c:pt>
                <c:pt idx="1240">
                  <c:v>5.9141000000000002E-5</c:v>
                </c:pt>
                <c:pt idx="1241">
                  <c:v>5.9335E-5</c:v>
                </c:pt>
                <c:pt idx="1242">
                  <c:v>5.9531000000000003E-5</c:v>
                </c:pt>
                <c:pt idx="1243">
                  <c:v>5.9726999999999999E-5</c:v>
                </c:pt>
                <c:pt idx="1244">
                  <c:v>5.9923999999999998E-5</c:v>
                </c:pt>
                <c:pt idx="1245">
                  <c:v>6.0121999999999998E-5</c:v>
                </c:pt>
                <c:pt idx="1246">
                  <c:v>6.0319999999999998E-5</c:v>
                </c:pt>
                <c:pt idx="1247">
                  <c:v>6.0517999999999999E-5</c:v>
                </c:pt>
                <c:pt idx="1248">
                  <c:v>6.0717999999999997E-5</c:v>
                </c:pt>
                <c:pt idx="1249">
                  <c:v>6.0918000000000002E-5</c:v>
                </c:pt>
                <c:pt idx="1250">
                  <c:v>6.1118999999999995E-5</c:v>
                </c:pt>
                <c:pt idx="1251">
                  <c:v>6.1320000000000002E-5</c:v>
                </c:pt>
                <c:pt idx="1252">
                  <c:v>6.1521999999999998E-5</c:v>
                </c:pt>
                <c:pt idx="1253">
                  <c:v>6.1724999999999996E-5</c:v>
                </c:pt>
                <c:pt idx="1254">
                  <c:v>6.1927999999999994E-5</c:v>
                </c:pt>
                <c:pt idx="1255">
                  <c:v>6.2132999999999996E-5</c:v>
                </c:pt>
                <c:pt idx="1256">
                  <c:v>6.2336999999999996E-5</c:v>
                </c:pt>
                <c:pt idx="1257">
                  <c:v>6.2543000000000001E-5</c:v>
                </c:pt>
                <c:pt idx="1258">
                  <c:v>6.2749000000000005E-5</c:v>
                </c:pt>
                <c:pt idx="1259">
                  <c:v>6.2955999999999998E-5</c:v>
                </c:pt>
                <c:pt idx="1260">
                  <c:v>6.3163000000000005E-5</c:v>
                </c:pt>
                <c:pt idx="1261">
                  <c:v>6.3371E-5</c:v>
                </c:pt>
                <c:pt idx="1262">
                  <c:v>6.3579999999999998E-5</c:v>
                </c:pt>
                <c:pt idx="1263">
                  <c:v>6.3789999999999997E-5</c:v>
                </c:pt>
                <c:pt idx="1264">
                  <c:v>6.3999999999999997E-5</c:v>
                </c:pt>
                <c:pt idx="1265">
                  <c:v>6.4210999999999999E-5</c:v>
                </c:pt>
                <c:pt idx="1266">
                  <c:v>6.4423000000000003E-5</c:v>
                </c:pt>
                <c:pt idx="1267">
                  <c:v>6.4634999999999994E-5</c:v>
                </c:pt>
                <c:pt idx="1268">
                  <c:v>6.4848E-5</c:v>
                </c:pt>
                <c:pt idx="1269">
                  <c:v>6.5061999999999995E-5</c:v>
                </c:pt>
                <c:pt idx="1270">
                  <c:v>6.5276000000000003E-5</c:v>
                </c:pt>
                <c:pt idx="1271">
                  <c:v>6.5491E-5</c:v>
                </c:pt>
                <c:pt idx="1272">
                  <c:v>6.5707E-5</c:v>
                </c:pt>
                <c:pt idx="1273">
                  <c:v>6.5924000000000001E-5</c:v>
                </c:pt>
                <c:pt idx="1274">
                  <c:v>6.6141000000000003E-5</c:v>
                </c:pt>
                <c:pt idx="1275">
                  <c:v>6.6359000000000006E-5</c:v>
                </c:pt>
                <c:pt idx="1276">
                  <c:v>6.6576999999999996E-5</c:v>
                </c:pt>
                <c:pt idx="1277">
                  <c:v>6.6797000000000004E-5</c:v>
                </c:pt>
                <c:pt idx="1278">
                  <c:v>6.7016999999999999E-5</c:v>
                </c:pt>
                <c:pt idx="1279">
                  <c:v>6.7237999999999996E-5</c:v>
                </c:pt>
                <c:pt idx="1280">
                  <c:v>6.7459000000000006E-5</c:v>
                </c:pt>
                <c:pt idx="1281">
                  <c:v>6.7681999999999993E-5</c:v>
                </c:pt>
                <c:pt idx="1282">
                  <c:v>6.7904999999999994E-5</c:v>
                </c:pt>
                <c:pt idx="1283">
                  <c:v>6.8128999999999998E-5</c:v>
                </c:pt>
                <c:pt idx="1284">
                  <c:v>6.8353000000000001E-5</c:v>
                </c:pt>
                <c:pt idx="1285">
                  <c:v>6.8578000000000006E-5</c:v>
                </c:pt>
                <c:pt idx="1286">
                  <c:v>6.8804000000000001E-5</c:v>
                </c:pt>
                <c:pt idx="1287">
                  <c:v>6.9030999999999997E-5</c:v>
                </c:pt>
                <c:pt idx="1288">
                  <c:v>6.9258999999999995E-5</c:v>
                </c:pt>
                <c:pt idx="1289">
                  <c:v>6.9486999999999994E-5</c:v>
                </c:pt>
                <c:pt idx="1290">
                  <c:v>6.9715999999999995E-5</c:v>
                </c:pt>
                <c:pt idx="1291">
                  <c:v>6.9945999999999997E-5</c:v>
                </c:pt>
                <c:pt idx="1292">
                  <c:v>7.0176E-5</c:v>
                </c:pt>
                <c:pt idx="1293">
                  <c:v>7.0407999999999994E-5</c:v>
                </c:pt>
                <c:pt idx="1294">
                  <c:v>7.0640000000000001E-5</c:v>
                </c:pt>
                <c:pt idx="1295">
                  <c:v>7.0871999999999995E-5</c:v>
                </c:pt>
                <c:pt idx="1296">
                  <c:v>7.1106000000000007E-5</c:v>
                </c:pt>
                <c:pt idx="1297">
                  <c:v>7.1340000000000005E-5</c:v>
                </c:pt>
                <c:pt idx="1298">
                  <c:v>7.1575000000000005E-5</c:v>
                </c:pt>
                <c:pt idx="1299">
                  <c:v>7.1810999999999994E-5</c:v>
                </c:pt>
                <c:pt idx="1300">
                  <c:v>7.2047999999999999E-5</c:v>
                </c:pt>
                <c:pt idx="1301">
                  <c:v>7.2285000000000003E-5</c:v>
                </c:pt>
                <c:pt idx="1302">
                  <c:v>7.2523999999999999E-5</c:v>
                </c:pt>
                <c:pt idx="1303">
                  <c:v>7.2762999999999994E-5</c:v>
                </c:pt>
                <c:pt idx="1304">
                  <c:v>7.3002000000000003E-5</c:v>
                </c:pt>
                <c:pt idx="1305">
                  <c:v>7.3243000000000003E-5</c:v>
                </c:pt>
                <c:pt idx="1306">
                  <c:v>7.3484000000000003E-5</c:v>
                </c:pt>
                <c:pt idx="1307">
                  <c:v>7.3726999999999994E-5</c:v>
                </c:pt>
                <c:pt idx="1308">
                  <c:v>7.3969999999999998E-5</c:v>
                </c:pt>
                <c:pt idx="1309">
                  <c:v>7.4213000000000002E-5</c:v>
                </c:pt>
                <c:pt idx="1310">
                  <c:v>7.4457999999999998E-5</c:v>
                </c:pt>
                <c:pt idx="1311">
                  <c:v>7.4703000000000006E-5</c:v>
                </c:pt>
                <c:pt idx="1312">
                  <c:v>7.4950000000000006E-5</c:v>
                </c:pt>
                <c:pt idx="1313">
                  <c:v>7.5197000000000005E-5</c:v>
                </c:pt>
                <c:pt idx="1314">
                  <c:v>7.5444000000000005E-5</c:v>
                </c:pt>
                <c:pt idx="1315">
                  <c:v>7.5692999999999995E-5</c:v>
                </c:pt>
                <c:pt idx="1316">
                  <c:v>7.5941999999999999E-5</c:v>
                </c:pt>
                <c:pt idx="1317">
                  <c:v>7.6192999999999994E-5</c:v>
                </c:pt>
                <c:pt idx="1318">
                  <c:v>7.6444000000000002E-5</c:v>
                </c:pt>
                <c:pt idx="1319">
                  <c:v>7.6695999999999999E-5</c:v>
                </c:pt>
                <c:pt idx="1320">
                  <c:v>7.6948999999999998E-5</c:v>
                </c:pt>
                <c:pt idx="1321">
                  <c:v>7.7201999999999997E-5</c:v>
                </c:pt>
                <c:pt idx="1322">
                  <c:v>7.7457000000000001E-5</c:v>
                </c:pt>
                <c:pt idx="1323">
                  <c:v>7.7712000000000004E-5</c:v>
                </c:pt>
                <c:pt idx="1324">
                  <c:v>7.7967999999999996E-5</c:v>
                </c:pt>
                <c:pt idx="1325">
                  <c:v>7.8225000000000004E-5</c:v>
                </c:pt>
                <c:pt idx="1326">
                  <c:v>7.8483000000000001E-5</c:v>
                </c:pt>
                <c:pt idx="1327">
                  <c:v>7.8740999999999997E-5</c:v>
                </c:pt>
                <c:pt idx="1328">
                  <c:v>7.9000999999999998E-5</c:v>
                </c:pt>
                <c:pt idx="1329">
                  <c:v>7.9260999999999999E-5</c:v>
                </c:pt>
                <c:pt idx="1330">
                  <c:v>7.9522000000000002E-5</c:v>
                </c:pt>
                <c:pt idx="1331">
                  <c:v>7.9784999999999996E-5</c:v>
                </c:pt>
                <c:pt idx="1332">
                  <c:v>8.0048000000000003E-5</c:v>
                </c:pt>
                <c:pt idx="1333">
                  <c:v>8.0310999999999997E-5</c:v>
                </c:pt>
                <c:pt idx="1334">
                  <c:v>8.0575999999999996E-5</c:v>
                </c:pt>
                <c:pt idx="1335">
                  <c:v>8.0841999999999996E-5</c:v>
                </c:pt>
                <c:pt idx="1336">
                  <c:v>8.1107999999999997E-5</c:v>
                </c:pt>
                <c:pt idx="1337">
                  <c:v>8.1374999999999999E-5</c:v>
                </c:pt>
                <c:pt idx="1338">
                  <c:v>8.1643000000000004E-5</c:v>
                </c:pt>
                <c:pt idx="1339">
                  <c:v>8.1913E-5</c:v>
                </c:pt>
                <c:pt idx="1340">
                  <c:v>8.2182999999999996E-5</c:v>
                </c:pt>
                <c:pt idx="1341">
                  <c:v>8.2453000000000005E-5</c:v>
                </c:pt>
                <c:pt idx="1342">
                  <c:v>8.2725000000000005E-5</c:v>
                </c:pt>
                <c:pt idx="1343">
                  <c:v>8.2997999999999994E-5</c:v>
                </c:pt>
                <c:pt idx="1344">
                  <c:v>8.3270999999999996E-5</c:v>
                </c:pt>
                <c:pt idx="1345">
                  <c:v>8.3546000000000003E-5</c:v>
                </c:pt>
                <c:pt idx="1346">
                  <c:v>8.3820999999999996E-5</c:v>
                </c:pt>
                <c:pt idx="1347">
                  <c:v>8.4097000000000005E-5</c:v>
                </c:pt>
                <c:pt idx="1348">
                  <c:v>8.4374000000000002E-5</c:v>
                </c:pt>
                <c:pt idx="1349">
                  <c:v>8.4653000000000004E-5</c:v>
                </c:pt>
                <c:pt idx="1350">
                  <c:v>8.4931000000000004E-5</c:v>
                </c:pt>
                <c:pt idx="1351">
                  <c:v>8.5210999999999994E-5</c:v>
                </c:pt>
                <c:pt idx="1352">
                  <c:v>8.5492000000000001E-5</c:v>
                </c:pt>
                <c:pt idx="1353">
                  <c:v>8.5773999999999996E-5</c:v>
                </c:pt>
                <c:pt idx="1354">
                  <c:v>8.6057000000000006E-5</c:v>
                </c:pt>
                <c:pt idx="1355">
                  <c:v>8.6340000000000003E-5</c:v>
                </c:pt>
                <c:pt idx="1356">
                  <c:v>8.6625000000000005E-5</c:v>
                </c:pt>
                <c:pt idx="1357">
                  <c:v>8.6910000000000006E-5</c:v>
                </c:pt>
                <c:pt idx="1358">
                  <c:v>8.7196999999999999E-5</c:v>
                </c:pt>
                <c:pt idx="1359">
                  <c:v>8.7484000000000005E-5</c:v>
                </c:pt>
                <c:pt idx="1360">
                  <c:v>8.7771999999999999E-5</c:v>
                </c:pt>
                <c:pt idx="1361">
                  <c:v>8.8061999999999998E-5</c:v>
                </c:pt>
                <c:pt idx="1362">
                  <c:v>8.8351999999999997E-5</c:v>
                </c:pt>
                <c:pt idx="1363">
                  <c:v>8.8642999999999998E-5</c:v>
                </c:pt>
                <c:pt idx="1364">
                  <c:v>8.8935000000000001E-5</c:v>
                </c:pt>
                <c:pt idx="1365">
                  <c:v>8.9227999999999993E-5</c:v>
                </c:pt>
                <c:pt idx="1366">
                  <c:v>8.9522000000000001E-5</c:v>
                </c:pt>
                <c:pt idx="1367">
                  <c:v>8.9816999999999997E-5</c:v>
                </c:pt>
                <c:pt idx="1368">
                  <c:v>9.0112999999999996E-5</c:v>
                </c:pt>
                <c:pt idx="1369">
                  <c:v>9.0409999999999997E-5</c:v>
                </c:pt>
                <c:pt idx="1370">
                  <c:v>9.0708E-5</c:v>
                </c:pt>
                <c:pt idx="1371">
                  <c:v>9.1007000000000005E-5</c:v>
                </c:pt>
                <c:pt idx="1372">
                  <c:v>9.1306999999999998E-5</c:v>
                </c:pt>
                <c:pt idx="1373">
                  <c:v>9.1607999999999994E-5</c:v>
                </c:pt>
                <c:pt idx="1374">
                  <c:v>9.1910000000000006E-5</c:v>
                </c:pt>
                <c:pt idx="1375">
                  <c:v>9.2213000000000006E-5</c:v>
                </c:pt>
                <c:pt idx="1376">
                  <c:v>9.2516999999999995E-5</c:v>
                </c:pt>
                <c:pt idx="1377">
                  <c:v>9.2822E-5</c:v>
                </c:pt>
                <c:pt idx="1378">
                  <c:v>9.3127999999999993E-5</c:v>
                </c:pt>
                <c:pt idx="1379">
                  <c:v>9.3435000000000002E-5</c:v>
                </c:pt>
                <c:pt idx="1380">
                  <c:v>9.3743E-5</c:v>
                </c:pt>
                <c:pt idx="1381">
                  <c:v>9.4052E-5</c:v>
                </c:pt>
                <c:pt idx="1382">
                  <c:v>9.4361E-5</c:v>
                </c:pt>
                <c:pt idx="1383">
                  <c:v>9.4672000000000004E-5</c:v>
                </c:pt>
                <c:pt idx="1384">
                  <c:v>9.4983999999999997E-5</c:v>
                </c:pt>
                <c:pt idx="1385">
                  <c:v>9.5297999999999995E-5</c:v>
                </c:pt>
                <c:pt idx="1386">
                  <c:v>9.5612000000000005E-5</c:v>
                </c:pt>
                <c:pt idx="1387">
                  <c:v>9.5927000000000005E-5</c:v>
                </c:pt>
                <c:pt idx="1388">
                  <c:v>9.6243000000000007E-5</c:v>
                </c:pt>
                <c:pt idx="1389">
                  <c:v>9.6559999999999997E-5</c:v>
                </c:pt>
                <c:pt idx="1390">
                  <c:v>9.6878000000000003E-5</c:v>
                </c:pt>
                <c:pt idx="1391">
                  <c:v>9.7198E-5</c:v>
                </c:pt>
                <c:pt idx="1392">
                  <c:v>9.7517999999999997E-5</c:v>
                </c:pt>
                <c:pt idx="1393">
                  <c:v>9.7838999999999996E-5</c:v>
                </c:pt>
                <c:pt idx="1394">
                  <c:v>9.8162E-5</c:v>
                </c:pt>
                <c:pt idx="1395">
                  <c:v>9.8485000000000003E-5</c:v>
                </c:pt>
                <c:pt idx="1396">
                  <c:v>9.8809999999999998E-5</c:v>
                </c:pt>
                <c:pt idx="1397">
                  <c:v>9.9135000000000005E-5</c:v>
                </c:pt>
                <c:pt idx="1398">
                  <c:v>9.9462000000000004E-5</c:v>
                </c:pt>
                <c:pt idx="1399">
                  <c:v>9.9790000000000005E-5</c:v>
                </c:pt>
                <c:pt idx="1400">
                  <c:v>1.0012E-4</c:v>
                </c:pt>
                <c:pt idx="1401">
                  <c:v>1.0045E-4</c:v>
                </c:pt>
                <c:pt idx="1402">
                  <c:v>1.0077999999999999E-4</c:v>
                </c:pt>
                <c:pt idx="1403">
                  <c:v>1.0111E-4</c:v>
                </c:pt>
                <c:pt idx="1404">
                  <c:v>1.0145E-4</c:v>
                </c:pt>
                <c:pt idx="1405">
                  <c:v>1.0178E-4</c:v>
                </c:pt>
                <c:pt idx="1406">
                  <c:v>1.0211E-4</c:v>
                </c:pt>
                <c:pt idx="1407">
                  <c:v>1.0245E-4</c:v>
                </c:pt>
                <c:pt idx="1408">
                  <c:v>1.0279E-4</c:v>
                </c:pt>
                <c:pt idx="1409">
                  <c:v>1.0313E-4</c:v>
                </c:pt>
                <c:pt idx="1410">
                  <c:v>1.0347E-4</c:v>
                </c:pt>
                <c:pt idx="1411">
                  <c:v>1.0381E-4</c:v>
                </c:pt>
                <c:pt idx="1412">
                  <c:v>1.0415E-4</c:v>
                </c:pt>
                <c:pt idx="1413">
                  <c:v>1.0449E-4</c:v>
                </c:pt>
                <c:pt idx="1414">
                  <c:v>1.0484000000000001E-4</c:v>
                </c:pt>
                <c:pt idx="1415">
                  <c:v>1.0518000000000001E-4</c:v>
                </c:pt>
                <c:pt idx="1416">
                  <c:v>1.0553E-4</c:v>
                </c:pt>
                <c:pt idx="1417">
                  <c:v>1.0588E-4</c:v>
                </c:pt>
                <c:pt idx="1418">
                  <c:v>1.0623E-4</c:v>
                </c:pt>
                <c:pt idx="1419">
                  <c:v>1.0658E-4</c:v>
                </c:pt>
                <c:pt idx="1420">
                  <c:v>1.0692999999999999E-4</c:v>
                </c:pt>
                <c:pt idx="1421">
                  <c:v>1.0728E-4</c:v>
                </c:pt>
                <c:pt idx="1422">
                  <c:v>1.0763E-4</c:v>
                </c:pt>
                <c:pt idx="1423">
                  <c:v>1.0799E-4</c:v>
                </c:pt>
                <c:pt idx="1424">
                  <c:v>1.0835E-4</c:v>
                </c:pt>
                <c:pt idx="1425">
                  <c:v>1.087E-4</c:v>
                </c:pt>
                <c:pt idx="1426">
                  <c:v>1.0906E-4</c:v>
                </c:pt>
                <c:pt idx="1427">
                  <c:v>1.0942000000000001E-4</c:v>
                </c:pt>
                <c:pt idx="1428">
                  <c:v>1.0978E-4</c:v>
                </c:pt>
                <c:pt idx="1429">
                  <c:v>1.1014E-4</c:v>
                </c:pt>
                <c:pt idx="1430">
                  <c:v>1.1051E-4</c:v>
                </c:pt>
                <c:pt idx="1431">
                  <c:v>1.1087E-4</c:v>
                </c:pt>
                <c:pt idx="1432">
                  <c:v>1.1124E-4</c:v>
                </c:pt>
                <c:pt idx="1433">
                  <c:v>1.116E-4</c:v>
                </c:pt>
                <c:pt idx="1434">
                  <c:v>1.1197E-4</c:v>
                </c:pt>
                <c:pt idx="1435">
                  <c:v>1.1234E-4</c:v>
                </c:pt>
                <c:pt idx="1436">
                  <c:v>1.1271E-4</c:v>
                </c:pt>
                <c:pt idx="1437">
                  <c:v>1.1307999999999999E-4</c:v>
                </c:pt>
                <c:pt idx="1438">
                  <c:v>1.1345000000000001E-4</c:v>
                </c:pt>
                <c:pt idx="1439">
                  <c:v>1.1383E-4</c:v>
                </c:pt>
                <c:pt idx="1440">
                  <c:v>1.142E-4</c:v>
                </c:pt>
                <c:pt idx="1441">
                  <c:v>1.1458E-4</c:v>
                </c:pt>
                <c:pt idx="1442">
                  <c:v>1.1496E-4</c:v>
                </c:pt>
                <c:pt idx="1443">
                  <c:v>1.1533E-4</c:v>
                </c:pt>
                <c:pt idx="1444">
                  <c:v>1.1571E-4</c:v>
                </c:pt>
                <c:pt idx="1445">
                  <c:v>1.161E-4</c:v>
                </c:pt>
                <c:pt idx="1446">
                  <c:v>1.1648E-4</c:v>
                </c:pt>
                <c:pt idx="1447">
                  <c:v>1.1686E-4</c:v>
                </c:pt>
                <c:pt idx="1448">
                  <c:v>1.1725E-4</c:v>
                </c:pt>
                <c:pt idx="1449">
                  <c:v>1.1763E-4</c:v>
                </c:pt>
                <c:pt idx="1450">
                  <c:v>1.1802E-4</c:v>
                </c:pt>
                <c:pt idx="1451">
                  <c:v>1.1841E-4</c:v>
                </c:pt>
                <c:pt idx="1452">
                  <c:v>1.188E-4</c:v>
                </c:pt>
                <c:pt idx="1453">
                  <c:v>1.1919E-4</c:v>
                </c:pt>
                <c:pt idx="1454">
                  <c:v>1.1959E-4</c:v>
                </c:pt>
                <c:pt idx="1455">
                  <c:v>1.1998E-4</c:v>
                </c:pt>
                <c:pt idx="1456">
                  <c:v>1.2038E-4</c:v>
                </c:pt>
                <c:pt idx="1457">
                  <c:v>1.2077E-4</c:v>
                </c:pt>
                <c:pt idx="1458">
                  <c:v>1.2116999999999999E-4</c:v>
                </c:pt>
                <c:pt idx="1459">
                  <c:v>1.2157E-4</c:v>
                </c:pt>
                <c:pt idx="1460">
                  <c:v>1.2197E-4</c:v>
                </c:pt>
                <c:pt idx="1461">
                  <c:v>1.2237000000000001E-4</c:v>
                </c:pt>
                <c:pt idx="1462">
                  <c:v>1.2277999999999999E-4</c:v>
                </c:pt>
                <c:pt idx="1463">
                  <c:v>1.2318E-4</c:v>
                </c:pt>
                <c:pt idx="1464">
                  <c:v>1.2359E-4</c:v>
                </c:pt>
                <c:pt idx="1465">
                  <c:v>1.2399000000000001E-4</c:v>
                </c:pt>
                <c:pt idx="1466">
                  <c:v>1.2439999999999999E-4</c:v>
                </c:pt>
                <c:pt idx="1467">
                  <c:v>1.2480999999999999E-4</c:v>
                </c:pt>
                <c:pt idx="1468">
                  <c:v>1.2522E-4</c:v>
                </c:pt>
                <c:pt idx="1469">
                  <c:v>1.2564E-4</c:v>
                </c:pt>
                <c:pt idx="1470">
                  <c:v>1.2605E-4</c:v>
                </c:pt>
                <c:pt idx="1471">
                  <c:v>1.2647E-4</c:v>
                </c:pt>
                <c:pt idx="1472">
                  <c:v>1.2688E-4</c:v>
                </c:pt>
                <c:pt idx="1473">
                  <c:v>1.273E-4</c:v>
                </c:pt>
                <c:pt idx="1474">
                  <c:v>1.2772E-4</c:v>
                </c:pt>
                <c:pt idx="1475">
                  <c:v>1.2814E-4</c:v>
                </c:pt>
                <c:pt idx="1476">
                  <c:v>1.2856E-4</c:v>
                </c:pt>
                <c:pt idx="1477">
                  <c:v>1.2899E-4</c:v>
                </c:pt>
                <c:pt idx="1478">
                  <c:v>1.2941E-4</c:v>
                </c:pt>
                <c:pt idx="1479">
                  <c:v>1.2983999999999999E-4</c:v>
                </c:pt>
                <c:pt idx="1480">
                  <c:v>1.3027000000000001E-4</c:v>
                </c:pt>
                <c:pt idx="1481">
                  <c:v>1.3070000000000001E-4</c:v>
                </c:pt>
                <c:pt idx="1482">
                  <c:v>1.3113E-4</c:v>
                </c:pt>
                <c:pt idx="1483">
                  <c:v>1.3155999999999999E-4</c:v>
                </c:pt>
                <c:pt idx="1484">
                  <c:v>1.3198999999999999E-4</c:v>
                </c:pt>
                <c:pt idx="1485">
                  <c:v>1.3243E-4</c:v>
                </c:pt>
                <c:pt idx="1486">
                  <c:v>1.3286E-4</c:v>
                </c:pt>
                <c:pt idx="1487">
                  <c:v>1.3329999999999999E-4</c:v>
                </c:pt>
                <c:pt idx="1488">
                  <c:v>1.3374E-4</c:v>
                </c:pt>
                <c:pt idx="1489">
                  <c:v>1.3417999999999999E-4</c:v>
                </c:pt>
                <c:pt idx="1490">
                  <c:v>1.3462000000000001E-4</c:v>
                </c:pt>
                <c:pt idx="1491">
                  <c:v>1.3506999999999999E-4</c:v>
                </c:pt>
                <c:pt idx="1492">
                  <c:v>1.3551000000000001E-4</c:v>
                </c:pt>
                <c:pt idx="1493">
                  <c:v>1.3595999999999999E-4</c:v>
                </c:pt>
                <c:pt idx="1494">
                  <c:v>1.3641E-4</c:v>
                </c:pt>
                <c:pt idx="1495">
                  <c:v>1.3685999999999999E-4</c:v>
                </c:pt>
                <c:pt idx="1496">
                  <c:v>1.3731E-4</c:v>
                </c:pt>
                <c:pt idx="1497">
                  <c:v>1.3776000000000001E-4</c:v>
                </c:pt>
                <c:pt idx="1498">
                  <c:v>1.3820999999999999E-4</c:v>
                </c:pt>
                <c:pt idx="1499">
                  <c:v>1.3867E-4</c:v>
                </c:pt>
                <c:pt idx="1500">
                  <c:v>1.3913E-4</c:v>
                </c:pt>
                <c:pt idx="1501">
                  <c:v>1.3957999999999999E-4</c:v>
                </c:pt>
                <c:pt idx="1502">
                  <c:v>1.4004999999999999E-4</c:v>
                </c:pt>
                <c:pt idx="1503">
                  <c:v>1.4050999999999999E-4</c:v>
                </c:pt>
                <c:pt idx="1504">
                  <c:v>1.4097E-4</c:v>
                </c:pt>
                <c:pt idx="1505">
                  <c:v>1.4143000000000001E-4</c:v>
                </c:pt>
                <c:pt idx="1506">
                  <c:v>1.4190000000000001E-4</c:v>
                </c:pt>
                <c:pt idx="1507">
                  <c:v>1.4237000000000001E-4</c:v>
                </c:pt>
                <c:pt idx="1508">
                  <c:v>1.4284000000000001E-4</c:v>
                </c:pt>
                <c:pt idx="1509">
                  <c:v>1.4331000000000001E-4</c:v>
                </c:pt>
                <c:pt idx="1510">
                  <c:v>1.4378000000000001E-4</c:v>
                </c:pt>
                <c:pt idx="1511">
                  <c:v>1.4425000000000001E-4</c:v>
                </c:pt>
                <c:pt idx="1512">
                  <c:v>1.4473000000000001E-4</c:v>
                </c:pt>
                <c:pt idx="1513">
                  <c:v>1.4521E-4</c:v>
                </c:pt>
                <c:pt idx="1514">
                  <c:v>1.4569E-4</c:v>
                </c:pt>
                <c:pt idx="1515">
                  <c:v>1.4616999999999999E-4</c:v>
                </c:pt>
                <c:pt idx="1516">
                  <c:v>1.4664999999999999E-4</c:v>
                </c:pt>
                <c:pt idx="1517">
                  <c:v>1.4713000000000001E-4</c:v>
                </c:pt>
                <c:pt idx="1518">
                  <c:v>1.4762E-4</c:v>
                </c:pt>
                <c:pt idx="1519">
                  <c:v>1.4809999999999999E-4</c:v>
                </c:pt>
                <c:pt idx="1520">
                  <c:v>1.4859000000000001E-4</c:v>
                </c:pt>
                <c:pt idx="1521">
                  <c:v>1.4908E-4</c:v>
                </c:pt>
                <c:pt idx="1522">
                  <c:v>1.4956999999999999E-4</c:v>
                </c:pt>
                <c:pt idx="1523">
                  <c:v>1.5006000000000001E-4</c:v>
                </c:pt>
                <c:pt idx="1524">
                  <c:v>1.5056E-4</c:v>
                </c:pt>
                <c:pt idx="1525">
                  <c:v>1.5105000000000001E-4</c:v>
                </c:pt>
                <c:pt idx="1526">
                  <c:v>1.5155E-4</c:v>
                </c:pt>
                <c:pt idx="1527">
                  <c:v>1.5205000000000001E-4</c:v>
                </c:pt>
                <c:pt idx="1528">
                  <c:v>1.5254999999999999E-4</c:v>
                </c:pt>
                <c:pt idx="1529">
                  <c:v>1.5306E-4</c:v>
                </c:pt>
                <c:pt idx="1530">
                  <c:v>1.5355999999999999E-4</c:v>
                </c:pt>
                <c:pt idx="1531">
                  <c:v>1.5406999999999999E-4</c:v>
                </c:pt>
                <c:pt idx="1532">
                  <c:v>1.5457000000000001E-4</c:v>
                </c:pt>
                <c:pt idx="1533">
                  <c:v>1.5508000000000001E-4</c:v>
                </c:pt>
                <c:pt idx="1534">
                  <c:v>1.5558999999999999E-4</c:v>
                </c:pt>
                <c:pt idx="1535">
                  <c:v>1.5610999999999999E-4</c:v>
                </c:pt>
                <c:pt idx="1536">
                  <c:v>1.5662E-4</c:v>
                </c:pt>
                <c:pt idx="1537">
                  <c:v>1.5714E-4</c:v>
                </c:pt>
                <c:pt idx="1538">
                  <c:v>1.5766E-4</c:v>
                </c:pt>
                <c:pt idx="1539">
                  <c:v>1.5818000000000001E-4</c:v>
                </c:pt>
                <c:pt idx="1540">
                  <c:v>1.5870000000000001E-4</c:v>
                </c:pt>
                <c:pt idx="1541">
                  <c:v>1.5922000000000001E-4</c:v>
                </c:pt>
                <c:pt idx="1542">
                  <c:v>1.5974000000000001E-4</c:v>
                </c:pt>
                <c:pt idx="1543">
                  <c:v>1.6027000000000001E-4</c:v>
                </c:pt>
                <c:pt idx="1544">
                  <c:v>1.6080000000000001E-4</c:v>
                </c:pt>
                <c:pt idx="1545">
                  <c:v>1.6133E-4</c:v>
                </c:pt>
                <c:pt idx="1546">
                  <c:v>1.6186E-4</c:v>
                </c:pt>
                <c:pt idx="1547">
                  <c:v>1.6239E-4</c:v>
                </c:pt>
                <c:pt idx="1548">
                  <c:v>1.6292999999999999E-4</c:v>
                </c:pt>
                <c:pt idx="1549">
                  <c:v>1.6347000000000001E-4</c:v>
                </c:pt>
                <c:pt idx="1550">
                  <c:v>1.64E-4</c:v>
                </c:pt>
                <c:pt idx="1551">
                  <c:v>1.6454999999999999E-4</c:v>
                </c:pt>
                <c:pt idx="1552">
                  <c:v>1.6509000000000001E-4</c:v>
                </c:pt>
                <c:pt idx="1553">
                  <c:v>1.6563E-4</c:v>
                </c:pt>
                <c:pt idx="1554">
                  <c:v>1.6618000000000001E-4</c:v>
                </c:pt>
                <c:pt idx="1555">
                  <c:v>1.6673E-4</c:v>
                </c:pt>
                <c:pt idx="1556">
                  <c:v>1.6726999999999999E-4</c:v>
                </c:pt>
                <c:pt idx="1557">
                  <c:v>1.6783E-4</c:v>
                </c:pt>
                <c:pt idx="1558">
                  <c:v>1.6838000000000001E-4</c:v>
                </c:pt>
                <c:pt idx="1559">
                  <c:v>1.6893E-4</c:v>
                </c:pt>
                <c:pt idx="1560">
                  <c:v>1.6949000000000001E-4</c:v>
                </c:pt>
                <c:pt idx="1561">
                  <c:v>1.7005000000000001E-4</c:v>
                </c:pt>
                <c:pt idx="1562">
                  <c:v>1.7060999999999999E-4</c:v>
                </c:pt>
                <c:pt idx="1563">
                  <c:v>1.7117E-4</c:v>
                </c:pt>
                <c:pt idx="1564">
                  <c:v>1.7174000000000001E-4</c:v>
                </c:pt>
                <c:pt idx="1565">
                  <c:v>1.7229999999999999E-4</c:v>
                </c:pt>
                <c:pt idx="1566">
                  <c:v>1.7286999999999999E-4</c:v>
                </c:pt>
                <c:pt idx="1567">
                  <c:v>1.7343999999999999E-4</c:v>
                </c:pt>
                <c:pt idx="1568">
                  <c:v>1.7401E-4</c:v>
                </c:pt>
                <c:pt idx="1569">
                  <c:v>1.7458E-4</c:v>
                </c:pt>
                <c:pt idx="1570">
                  <c:v>1.7516E-4</c:v>
                </c:pt>
                <c:pt idx="1571">
                  <c:v>1.7573999999999999E-4</c:v>
                </c:pt>
                <c:pt idx="1572">
                  <c:v>1.7631999999999999E-4</c:v>
                </c:pt>
                <c:pt idx="1573">
                  <c:v>1.7689999999999999E-4</c:v>
                </c:pt>
                <c:pt idx="1574">
                  <c:v>1.7747999999999999E-4</c:v>
                </c:pt>
                <c:pt idx="1575">
                  <c:v>1.7807000000000001E-4</c:v>
                </c:pt>
                <c:pt idx="1576">
                  <c:v>1.7865000000000001E-4</c:v>
                </c:pt>
                <c:pt idx="1577">
                  <c:v>1.7924E-4</c:v>
                </c:pt>
                <c:pt idx="1578">
                  <c:v>1.7982999999999999E-4</c:v>
                </c:pt>
                <c:pt idx="1579">
                  <c:v>1.8042000000000001E-4</c:v>
                </c:pt>
                <c:pt idx="1580">
                  <c:v>1.8102E-4</c:v>
                </c:pt>
                <c:pt idx="1581">
                  <c:v>1.8162000000000001E-4</c:v>
                </c:pt>
                <c:pt idx="1582">
                  <c:v>1.8221000000000001E-4</c:v>
                </c:pt>
                <c:pt idx="1583">
                  <c:v>1.8280999999999999E-4</c:v>
                </c:pt>
                <c:pt idx="1584">
                  <c:v>1.8342E-4</c:v>
                </c:pt>
                <c:pt idx="1585">
                  <c:v>1.8401999999999999E-4</c:v>
                </c:pt>
                <c:pt idx="1586">
                  <c:v>1.8463E-4</c:v>
                </c:pt>
                <c:pt idx="1587">
                  <c:v>1.8524000000000001E-4</c:v>
                </c:pt>
                <c:pt idx="1588">
                  <c:v>1.8584999999999999E-4</c:v>
                </c:pt>
                <c:pt idx="1589">
                  <c:v>1.8646E-4</c:v>
                </c:pt>
                <c:pt idx="1590">
                  <c:v>1.8707000000000001E-4</c:v>
                </c:pt>
                <c:pt idx="1591">
                  <c:v>1.8768999999999999E-4</c:v>
                </c:pt>
                <c:pt idx="1592">
                  <c:v>1.8830999999999999E-4</c:v>
                </c:pt>
                <c:pt idx="1593">
                  <c:v>1.8893E-4</c:v>
                </c:pt>
                <c:pt idx="1594">
                  <c:v>1.8955E-4</c:v>
                </c:pt>
                <c:pt idx="1595">
                  <c:v>1.9018E-4</c:v>
                </c:pt>
                <c:pt idx="1596">
                  <c:v>1.908E-4</c:v>
                </c:pt>
                <c:pt idx="1597">
                  <c:v>1.9143E-4</c:v>
                </c:pt>
                <c:pt idx="1598">
                  <c:v>1.9206E-4</c:v>
                </c:pt>
                <c:pt idx="1599">
                  <c:v>1.9269999999999999E-4</c:v>
                </c:pt>
                <c:pt idx="1600">
                  <c:v>1.9332999999999999E-4</c:v>
                </c:pt>
                <c:pt idx="1601">
                  <c:v>1.9396999999999999E-4</c:v>
                </c:pt>
                <c:pt idx="1602">
                  <c:v>1.9461000000000001E-4</c:v>
                </c:pt>
                <c:pt idx="1603">
                  <c:v>1.9525E-4</c:v>
                </c:pt>
                <c:pt idx="1604">
                  <c:v>1.9589E-4</c:v>
                </c:pt>
                <c:pt idx="1605">
                  <c:v>1.9654000000000001E-4</c:v>
                </c:pt>
                <c:pt idx="1606">
                  <c:v>1.9719E-4</c:v>
                </c:pt>
                <c:pt idx="1607">
                  <c:v>1.9783999999999999E-4</c:v>
                </c:pt>
                <c:pt idx="1608">
                  <c:v>1.9849000000000001E-4</c:v>
                </c:pt>
                <c:pt idx="1609">
                  <c:v>1.9913999999999999E-4</c:v>
                </c:pt>
                <c:pt idx="1610">
                  <c:v>1.998E-4</c:v>
                </c:pt>
                <c:pt idx="1611">
                  <c:v>2.0045999999999999E-4</c:v>
                </c:pt>
                <c:pt idx="1612">
                  <c:v>2.0112E-4</c:v>
                </c:pt>
                <c:pt idx="1613">
                  <c:v>2.0178000000000001E-4</c:v>
                </c:pt>
                <c:pt idx="1614">
                  <c:v>2.0244999999999999E-4</c:v>
                </c:pt>
                <c:pt idx="1615">
                  <c:v>2.0311E-4</c:v>
                </c:pt>
                <c:pt idx="1616">
                  <c:v>2.0378E-4</c:v>
                </c:pt>
                <c:pt idx="1617">
                  <c:v>2.0445000000000001E-4</c:v>
                </c:pt>
                <c:pt idx="1618">
                  <c:v>2.0513000000000001E-4</c:v>
                </c:pt>
                <c:pt idx="1619">
                  <c:v>2.0579999999999999E-4</c:v>
                </c:pt>
                <c:pt idx="1620">
                  <c:v>2.0647999999999999E-4</c:v>
                </c:pt>
                <c:pt idx="1621">
                  <c:v>2.0715999999999999E-4</c:v>
                </c:pt>
                <c:pt idx="1622">
                  <c:v>2.0785000000000001E-4</c:v>
                </c:pt>
                <c:pt idx="1623">
                  <c:v>2.0853000000000001E-4</c:v>
                </c:pt>
                <c:pt idx="1624">
                  <c:v>2.0922000000000001E-4</c:v>
                </c:pt>
                <c:pt idx="1625">
                  <c:v>2.0991E-4</c:v>
                </c:pt>
                <c:pt idx="1626">
                  <c:v>2.106E-4</c:v>
                </c:pt>
                <c:pt idx="1627">
                  <c:v>2.1128999999999999E-4</c:v>
                </c:pt>
                <c:pt idx="1628">
                  <c:v>2.1199000000000001E-4</c:v>
                </c:pt>
                <c:pt idx="1629">
                  <c:v>2.1269E-4</c:v>
                </c:pt>
                <c:pt idx="1630">
                  <c:v>2.1338999999999999E-4</c:v>
                </c:pt>
                <c:pt idx="1631">
                  <c:v>2.1409000000000001E-4</c:v>
                </c:pt>
                <c:pt idx="1632">
                  <c:v>2.1479999999999999E-4</c:v>
                </c:pt>
                <c:pt idx="1633">
                  <c:v>2.1551E-4</c:v>
                </c:pt>
                <c:pt idx="1634">
                  <c:v>2.1622000000000001E-4</c:v>
                </c:pt>
                <c:pt idx="1635">
                  <c:v>2.1693E-4</c:v>
                </c:pt>
                <c:pt idx="1636">
                  <c:v>2.1764000000000001E-4</c:v>
                </c:pt>
                <c:pt idx="1637">
                  <c:v>2.1835999999999999E-4</c:v>
                </c:pt>
                <c:pt idx="1638">
                  <c:v>2.1908E-4</c:v>
                </c:pt>
                <c:pt idx="1639">
                  <c:v>2.198E-4</c:v>
                </c:pt>
                <c:pt idx="1640">
                  <c:v>2.2053E-4</c:v>
                </c:pt>
                <c:pt idx="1641">
                  <c:v>2.2125000000000001E-4</c:v>
                </c:pt>
                <c:pt idx="1642">
                  <c:v>2.2198000000000001E-4</c:v>
                </c:pt>
                <c:pt idx="1643">
                  <c:v>2.2270999999999999E-4</c:v>
                </c:pt>
                <c:pt idx="1644">
                  <c:v>2.2345000000000001E-4</c:v>
                </c:pt>
                <c:pt idx="1645">
                  <c:v>2.2418000000000001E-4</c:v>
                </c:pt>
                <c:pt idx="1646">
                  <c:v>2.2492000000000001E-4</c:v>
                </c:pt>
                <c:pt idx="1647">
                  <c:v>2.2566E-4</c:v>
                </c:pt>
                <c:pt idx="1648">
                  <c:v>2.2641E-4</c:v>
                </c:pt>
                <c:pt idx="1649">
                  <c:v>2.2714999999999999E-4</c:v>
                </c:pt>
                <c:pt idx="1650">
                  <c:v>2.2790000000000001E-4</c:v>
                </c:pt>
                <c:pt idx="1651">
                  <c:v>2.2865E-4</c:v>
                </c:pt>
                <c:pt idx="1652">
                  <c:v>2.2940999999999999E-4</c:v>
                </c:pt>
                <c:pt idx="1653">
                  <c:v>2.3016000000000001E-4</c:v>
                </c:pt>
                <c:pt idx="1654">
                  <c:v>2.3091999999999999E-4</c:v>
                </c:pt>
                <c:pt idx="1655">
                  <c:v>2.3168E-4</c:v>
                </c:pt>
                <c:pt idx="1656">
                  <c:v>2.3245000000000001E-4</c:v>
                </c:pt>
                <c:pt idx="1657">
                  <c:v>2.3321E-4</c:v>
                </c:pt>
                <c:pt idx="1658">
                  <c:v>2.3398000000000001E-4</c:v>
                </c:pt>
                <c:pt idx="1659">
                  <c:v>2.3474999999999999E-4</c:v>
                </c:pt>
                <c:pt idx="1660">
                  <c:v>2.3552999999999999E-4</c:v>
                </c:pt>
                <c:pt idx="1661">
                  <c:v>2.363E-4</c:v>
                </c:pt>
                <c:pt idx="1662">
                  <c:v>2.3708E-4</c:v>
                </c:pt>
                <c:pt idx="1663">
                  <c:v>2.3786E-4</c:v>
                </c:pt>
                <c:pt idx="1664">
                  <c:v>2.3865E-4</c:v>
                </c:pt>
                <c:pt idx="1665">
                  <c:v>2.3943E-4</c:v>
                </c:pt>
                <c:pt idx="1666">
                  <c:v>2.4022E-4</c:v>
                </c:pt>
                <c:pt idx="1667">
                  <c:v>2.4101E-4</c:v>
                </c:pt>
                <c:pt idx="1668">
                  <c:v>2.4180999999999999E-4</c:v>
                </c:pt>
                <c:pt idx="1669">
                  <c:v>2.4261000000000001E-4</c:v>
                </c:pt>
                <c:pt idx="1670">
                  <c:v>2.4341E-4</c:v>
                </c:pt>
                <c:pt idx="1671">
                  <c:v>2.4421000000000002E-4</c:v>
                </c:pt>
                <c:pt idx="1672">
                  <c:v>2.4500999999999999E-4</c:v>
                </c:pt>
                <c:pt idx="1673">
                  <c:v>2.4582E-4</c:v>
                </c:pt>
                <c:pt idx="1674">
                  <c:v>2.4663000000000002E-4</c:v>
                </c:pt>
                <c:pt idx="1675">
                  <c:v>2.4743999999999998E-4</c:v>
                </c:pt>
                <c:pt idx="1676">
                  <c:v>2.4825999999999998E-4</c:v>
                </c:pt>
                <c:pt idx="1677">
                  <c:v>2.4907999999999999E-4</c:v>
                </c:pt>
                <c:pt idx="1678">
                  <c:v>2.499E-4</c:v>
                </c:pt>
                <c:pt idx="1679">
                  <c:v>2.5072000000000001E-4</c:v>
                </c:pt>
                <c:pt idx="1680">
                  <c:v>2.5155000000000002E-4</c:v>
                </c:pt>
                <c:pt idx="1681">
                  <c:v>2.5238000000000002E-4</c:v>
                </c:pt>
                <c:pt idx="1682">
                  <c:v>2.5321000000000002E-4</c:v>
                </c:pt>
                <c:pt idx="1683">
                  <c:v>2.5403999999999997E-4</c:v>
                </c:pt>
                <c:pt idx="1684">
                  <c:v>2.5488000000000003E-4</c:v>
                </c:pt>
                <c:pt idx="1685">
                  <c:v>2.5572000000000002E-4</c:v>
                </c:pt>
                <c:pt idx="1686">
                  <c:v>2.5656000000000002E-4</c:v>
                </c:pt>
                <c:pt idx="1687">
                  <c:v>2.5741000000000002E-4</c:v>
                </c:pt>
                <c:pt idx="1688">
                  <c:v>2.5826000000000001E-4</c:v>
                </c:pt>
                <c:pt idx="1689">
                  <c:v>2.5911E-4</c:v>
                </c:pt>
                <c:pt idx="1690">
                  <c:v>2.5996E-4</c:v>
                </c:pt>
                <c:pt idx="1691">
                  <c:v>2.6081999999999999E-4</c:v>
                </c:pt>
                <c:pt idx="1692">
                  <c:v>2.6167999999999997E-4</c:v>
                </c:pt>
                <c:pt idx="1693">
                  <c:v>2.6254000000000002E-4</c:v>
                </c:pt>
                <c:pt idx="1694">
                  <c:v>2.6341E-4</c:v>
                </c:pt>
                <c:pt idx="1695">
                  <c:v>2.6426999999999999E-4</c:v>
                </c:pt>
                <c:pt idx="1696">
                  <c:v>2.6514000000000003E-4</c:v>
                </c:pt>
                <c:pt idx="1697">
                  <c:v>2.6602E-4</c:v>
                </c:pt>
                <c:pt idx="1698">
                  <c:v>2.6688999999999999E-4</c:v>
                </c:pt>
                <c:pt idx="1699">
                  <c:v>2.6777000000000002E-4</c:v>
                </c:pt>
                <c:pt idx="1700">
                  <c:v>2.6865999999999999E-4</c:v>
                </c:pt>
                <c:pt idx="1701">
                  <c:v>2.6954000000000002E-4</c:v>
                </c:pt>
                <c:pt idx="1702">
                  <c:v>2.7043E-4</c:v>
                </c:pt>
                <c:pt idx="1703">
                  <c:v>2.7132000000000002E-4</c:v>
                </c:pt>
                <c:pt idx="1704">
                  <c:v>2.7221999999999999E-4</c:v>
                </c:pt>
                <c:pt idx="1705">
                  <c:v>2.7311000000000002E-4</c:v>
                </c:pt>
                <c:pt idx="1706">
                  <c:v>2.7400999999999999E-4</c:v>
                </c:pt>
                <c:pt idx="1707">
                  <c:v>2.7492E-4</c:v>
                </c:pt>
                <c:pt idx="1708">
                  <c:v>2.7582000000000003E-4</c:v>
                </c:pt>
                <c:pt idx="1709">
                  <c:v>2.7672999999999999E-4</c:v>
                </c:pt>
                <c:pt idx="1710">
                  <c:v>2.7764E-4</c:v>
                </c:pt>
                <c:pt idx="1711">
                  <c:v>2.7856000000000002E-4</c:v>
                </c:pt>
                <c:pt idx="1712">
                  <c:v>2.7947999999999997E-4</c:v>
                </c:pt>
                <c:pt idx="1713">
                  <c:v>2.8039999999999999E-4</c:v>
                </c:pt>
                <c:pt idx="1714">
                  <c:v>2.8132E-4</c:v>
                </c:pt>
                <c:pt idx="1715">
                  <c:v>2.8225E-4</c:v>
                </c:pt>
                <c:pt idx="1716">
                  <c:v>2.8318000000000001E-4</c:v>
                </c:pt>
                <c:pt idx="1717">
                  <c:v>2.8411000000000002E-4</c:v>
                </c:pt>
                <c:pt idx="1718">
                  <c:v>2.8505000000000002E-4</c:v>
                </c:pt>
                <c:pt idx="1719">
                  <c:v>2.8599000000000002E-4</c:v>
                </c:pt>
                <c:pt idx="1720">
                  <c:v>2.8693000000000002E-4</c:v>
                </c:pt>
                <c:pt idx="1721">
                  <c:v>2.8788000000000002E-4</c:v>
                </c:pt>
                <c:pt idx="1722">
                  <c:v>2.8882000000000002E-4</c:v>
                </c:pt>
                <c:pt idx="1723">
                  <c:v>2.8978000000000001E-4</c:v>
                </c:pt>
                <c:pt idx="1724">
                  <c:v>2.9073E-4</c:v>
                </c:pt>
                <c:pt idx="1725">
                  <c:v>2.9168999999999999E-4</c:v>
                </c:pt>
                <c:pt idx="1726">
                  <c:v>2.9264999999999998E-4</c:v>
                </c:pt>
                <c:pt idx="1727">
                  <c:v>2.9362000000000002E-4</c:v>
                </c:pt>
                <c:pt idx="1728">
                  <c:v>2.9458000000000002E-4</c:v>
                </c:pt>
                <c:pt idx="1729">
                  <c:v>2.9555E-4</c:v>
                </c:pt>
                <c:pt idx="1730">
                  <c:v>2.9652999999999998E-4</c:v>
                </c:pt>
                <c:pt idx="1731">
                  <c:v>2.9751000000000002E-4</c:v>
                </c:pt>
                <c:pt idx="1732">
                  <c:v>2.9849E-4</c:v>
                </c:pt>
                <c:pt idx="1733">
                  <c:v>2.9946999999999998E-4</c:v>
                </c:pt>
                <c:pt idx="1734">
                  <c:v>3.0046000000000001E-4</c:v>
                </c:pt>
                <c:pt idx="1735">
                  <c:v>3.0144999999999998E-4</c:v>
                </c:pt>
                <c:pt idx="1736">
                  <c:v>3.0244000000000001E-4</c:v>
                </c:pt>
                <c:pt idx="1737">
                  <c:v>3.0343999999999998E-4</c:v>
                </c:pt>
                <c:pt idx="1738">
                  <c:v>3.0444000000000001E-4</c:v>
                </c:pt>
                <c:pt idx="1739">
                  <c:v>3.0543999999999998E-4</c:v>
                </c:pt>
                <c:pt idx="1740">
                  <c:v>3.0644999999999999E-4</c:v>
                </c:pt>
                <c:pt idx="1741">
                  <c:v>3.0746000000000001E-4</c:v>
                </c:pt>
                <c:pt idx="1742">
                  <c:v>3.0846999999999998E-4</c:v>
                </c:pt>
                <c:pt idx="1743">
                  <c:v>3.0948999999999999E-4</c:v>
                </c:pt>
                <c:pt idx="1744">
                  <c:v>3.1051000000000001E-4</c:v>
                </c:pt>
                <c:pt idx="1745">
                  <c:v>3.1153000000000002E-4</c:v>
                </c:pt>
                <c:pt idx="1746">
                  <c:v>3.1255999999999998E-4</c:v>
                </c:pt>
                <c:pt idx="1747">
                  <c:v>3.1358999999999998E-4</c:v>
                </c:pt>
                <c:pt idx="1748">
                  <c:v>3.1461999999999999E-4</c:v>
                </c:pt>
                <c:pt idx="1749">
                  <c:v>3.1566E-4</c:v>
                </c:pt>
                <c:pt idx="1750">
                  <c:v>3.167E-4</c:v>
                </c:pt>
                <c:pt idx="1751">
                  <c:v>3.1774E-4</c:v>
                </c:pt>
                <c:pt idx="1752">
                  <c:v>3.1879E-4</c:v>
                </c:pt>
                <c:pt idx="1753">
                  <c:v>3.1984E-4</c:v>
                </c:pt>
                <c:pt idx="1754">
                  <c:v>3.2089E-4</c:v>
                </c:pt>
                <c:pt idx="1755">
                  <c:v>3.2194999999999999E-4</c:v>
                </c:pt>
                <c:pt idx="1756">
                  <c:v>3.2300999999999999E-4</c:v>
                </c:pt>
                <c:pt idx="1757">
                  <c:v>3.2407999999999997E-4</c:v>
                </c:pt>
                <c:pt idx="1758">
                  <c:v>3.2514000000000002E-4</c:v>
                </c:pt>
                <c:pt idx="1759">
                  <c:v>3.2622E-4</c:v>
                </c:pt>
                <c:pt idx="1760">
                  <c:v>3.2728999999999999E-4</c:v>
                </c:pt>
                <c:pt idx="1761">
                  <c:v>3.2836999999999997E-4</c:v>
                </c:pt>
                <c:pt idx="1762">
                  <c:v>3.2945000000000001E-4</c:v>
                </c:pt>
                <c:pt idx="1763">
                  <c:v>3.3053999999999999E-4</c:v>
                </c:pt>
                <c:pt idx="1764">
                  <c:v>3.3163000000000002E-4</c:v>
                </c:pt>
                <c:pt idx="1765">
                  <c:v>3.3272E-4</c:v>
                </c:pt>
                <c:pt idx="1766">
                  <c:v>3.3382000000000003E-4</c:v>
                </c:pt>
                <c:pt idx="1767">
                  <c:v>3.3492E-4</c:v>
                </c:pt>
                <c:pt idx="1768">
                  <c:v>3.3602000000000003E-4</c:v>
                </c:pt>
                <c:pt idx="1769">
                  <c:v>3.3712999999999999E-4</c:v>
                </c:pt>
                <c:pt idx="1770">
                  <c:v>3.3824000000000001E-4</c:v>
                </c:pt>
                <c:pt idx="1771">
                  <c:v>3.3934999999999998E-4</c:v>
                </c:pt>
                <c:pt idx="1772">
                  <c:v>3.4047E-4</c:v>
                </c:pt>
                <c:pt idx="1773">
                  <c:v>3.4159000000000001E-4</c:v>
                </c:pt>
                <c:pt idx="1774">
                  <c:v>3.4272000000000003E-4</c:v>
                </c:pt>
                <c:pt idx="1775">
                  <c:v>3.4384999999999998E-4</c:v>
                </c:pt>
                <c:pt idx="1776">
                  <c:v>3.4497999999999999E-4</c:v>
                </c:pt>
                <c:pt idx="1777">
                  <c:v>3.4612E-4</c:v>
                </c:pt>
                <c:pt idx="1778">
                  <c:v>3.4726000000000001E-4</c:v>
                </c:pt>
                <c:pt idx="1779">
                  <c:v>3.4840000000000001E-4</c:v>
                </c:pt>
                <c:pt idx="1780">
                  <c:v>3.4955000000000001E-4</c:v>
                </c:pt>
                <c:pt idx="1781">
                  <c:v>3.5070000000000001E-4</c:v>
                </c:pt>
                <c:pt idx="1782">
                  <c:v>3.5186000000000001E-4</c:v>
                </c:pt>
                <c:pt idx="1783">
                  <c:v>3.5302E-4</c:v>
                </c:pt>
                <c:pt idx="1784">
                  <c:v>3.5418E-4</c:v>
                </c:pt>
                <c:pt idx="1785">
                  <c:v>3.5534999999999999E-4</c:v>
                </c:pt>
                <c:pt idx="1786">
                  <c:v>3.5651999999999998E-4</c:v>
                </c:pt>
                <c:pt idx="1787">
                  <c:v>3.5770000000000002E-4</c:v>
                </c:pt>
                <c:pt idx="1788">
                  <c:v>3.5888000000000001E-4</c:v>
                </c:pt>
                <c:pt idx="1789">
                  <c:v>3.6005999999999999E-4</c:v>
                </c:pt>
                <c:pt idx="1790">
                  <c:v>3.6125000000000003E-4</c:v>
                </c:pt>
                <c:pt idx="1791">
                  <c:v>3.6244000000000001E-4</c:v>
                </c:pt>
                <c:pt idx="1792">
                  <c:v>3.6362999999999999E-4</c:v>
                </c:pt>
                <c:pt idx="1793">
                  <c:v>3.6483000000000002E-4</c:v>
                </c:pt>
                <c:pt idx="1794">
                  <c:v>3.6602999999999999E-4</c:v>
                </c:pt>
                <c:pt idx="1795">
                  <c:v>3.6724000000000001E-4</c:v>
                </c:pt>
                <c:pt idx="1796">
                  <c:v>3.6844999999999998E-4</c:v>
                </c:pt>
                <c:pt idx="1797">
                  <c:v>3.6966000000000001E-4</c:v>
                </c:pt>
                <c:pt idx="1798">
                  <c:v>3.7088000000000003E-4</c:v>
                </c:pt>
                <c:pt idx="1799">
                  <c:v>3.7209999999999999E-4</c:v>
                </c:pt>
                <c:pt idx="1800">
                  <c:v>3.7333000000000001E-4</c:v>
                </c:pt>
                <c:pt idx="1801">
                  <c:v>3.7456000000000002E-4</c:v>
                </c:pt>
                <c:pt idx="1802">
                  <c:v>3.7578999999999998E-4</c:v>
                </c:pt>
                <c:pt idx="1803">
                  <c:v>3.7702999999999999E-4</c:v>
                </c:pt>
                <c:pt idx="1804">
                  <c:v>3.7827E-4</c:v>
                </c:pt>
                <c:pt idx="1805">
                  <c:v>3.7952E-4</c:v>
                </c:pt>
                <c:pt idx="1806">
                  <c:v>3.8077E-4</c:v>
                </c:pt>
                <c:pt idx="1807">
                  <c:v>3.8203E-4</c:v>
                </c:pt>
                <c:pt idx="1808">
                  <c:v>3.8329E-4</c:v>
                </c:pt>
                <c:pt idx="1809">
                  <c:v>3.8455E-4</c:v>
                </c:pt>
                <c:pt idx="1810">
                  <c:v>3.8581999999999999E-4</c:v>
                </c:pt>
                <c:pt idx="1811">
                  <c:v>3.8708999999999998E-4</c:v>
                </c:pt>
                <c:pt idx="1812">
                  <c:v>3.8835999999999997E-4</c:v>
                </c:pt>
                <c:pt idx="1813">
                  <c:v>3.8964000000000002E-4</c:v>
                </c:pt>
                <c:pt idx="1814">
                  <c:v>3.9093E-4</c:v>
                </c:pt>
                <c:pt idx="1815">
                  <c:v>3.9221999999999998E-4</c:v>
                </c:pt>
                <c:pt idx="1816">
                  <c:v>3.9351000000000002E-4</c:v>
                </c:pt>
                <c:pt idx="1817">
                  <c:v>3.9481E-4</c:v>
                </c:pt>
                <c:pt idx="1818">
                  <c:v>3.9610999999999997E-4</c:v>
                </c:pt>
                <c:pt idx="1819">
                  <c:v>3.9741000000000001E-4</c:v>
                </c:pt>
                <c:pt idx="1820">
                  <c:v>3.9871999999999998E-4</c:v>
                </c:pt>
                <c:pt idx="1821">
                  <c:v>4.0004E-4</c:v>
                </c:pt>
                <c:pt idx="1822">
                  <c:v>4.0135000000000002E-4</c:v>
                </c:pt>
                <c:pt idx="1823">
                  <c:v>4.0267999999999999E-4</c:v>
                </c:pt>
                <c:pt idx="1824">
                  <c:v>4.0400000000000001E-4</c:v>
                </c:pt>
                <c:pt idx="1825">
                  <c:v>4.0534000000000002E-4</c:v>
                </c:pt>
                <c:pt idx="1826">
                  <c:v>4.0666999999999998E-4</c:v>
                </c:pt>
                <c:pt idx="1827">
                  <c:v>4.0800999999999999E-4</c:v>
                </c:pt>
                <c:pt idx="1828">
                  <c:v>4.0936E-4</c:v>
                </c:pt>
                <c:pt idx="1829">
                  <c:v>4.1071E-4</c:v>
                </c:pt>
                <c:pt idx="1830">
                  <c:v>4.1206000000000001E-4</c:v>
                </c:pt>
                <c:pt idx="1831">
                  <c:v>4.1342000000000001E-4</c:v>
                </c:pt>
                <c:pt idx="1832">
                  <c:v>4.1478000000000001E-4</c:v>
                </c:pt>
                <c:pt idx="1833">
                  <c:v>4.1615000000000001E-4</c:v>
                </c:pt>
                <c:pt idx="1834">
                  <c:v>4.1752E-4</c:v>
                </c:pt>
                <c:pt idx="1835">
                  <c:v>4.1889E-4</c:v>
                </c:pt>
                <c:pt idx="1836">
                  <c:v>4.2026999999999999E-4</c:v>
                </c:pt>
                <c:pt idx="1837">
                  <c:v>4.2166000000000003E-4</c:v>
                </c:pt>
                <c:pt idx="1838">
                  <c:v>4.2305000000000001E-4</c:v>
                </c:pt>
                <c:pt idx="1839">
                  <c:v>4.2444E-4</c:v>
                </c:pt>
                <c:pt idx="1840">
                  <c:v>4.2583999999999998E-4</c:v>
                </c:pt>
                <c:pt idx="1841">
                  <c:v>4.2725E-4</c:v>
                </c:pt>
                <c:pt idx="1842">
                  <c:v>4.2864999999999998E-4</c:v>
                </c:pt>
                <c:pt idx="1843">
                  <c:v>4.3007000000000001E-4</c:v>
                </c:pt>
                <c:pt idx="1844">
                  <c:v>4.3147999999999998E-4</c:v>
                </c:pt>
                <c:pt idx="1845">
                  <c:v>4.3291E-4</c:v>
                </c:pt>
                <c:pt idx="1846">
                  <c:v>4.3433000000000002E-4</c:v>
                </c:pt>
                <c:pt idx="1847">
                  <c:v>4.3575999999999999E-4</c:v>
                </c:pt>
                <c:pt idx="1848">
                  <c:v>4.372E-4</c:v>
                </c:pt>
                <c:pt idx="1849">
                  <c:v>4.3864000000000002E-4</c:v>
                </c:pt>
                <c:pt idx="1850">
                  <c:v>4.4009000000000002E-4</c:v>
                </c:pt>
                <c:pt idx="1851">
                  <c:v>4.4153999999999998E-4</c:v>
                </c:pt>
                <c:pt idx="1852">
                  <c:v>4.4298999999999999E-4</c:v>
                </c:pt>
                <c:pt idx="1853">
                  <c:v>4.4444999999999999E-4</c:v>
                </c:pt>
                <c:pt idx="1854">
                  <c:v>4.4591999999999999E-4</c:v>
                </c:pt>
                <c:pt idx="1855">
                  <c:v>4.4738999999999998E-4</c:v>
                </c:pt>
                <c:pt idx="1856">
                  <c:v>4.4885999999999998E-4</c:v>
                </c:pt>
                <c:pt idx="1857">
                  <c:v>4.5033999999999997E-4</c:v>
                </c:pt>
                <c:pt idx="1858">
                  <c:v>4.5182000000000002E-4</c:v>
                </c:pt>
                <c:pt idx="1859">
                  <c:v>4.5331000000000001E-4</c:v>
                </c:pt>
                <c:pt idx="1860">
                  <c:v>4.5480999999999999E-4</c:v>
                </c:pt>
                <c:pt idx="1861">
                  <c:v>4.5630999999999997E-4</c:v>
                </c:pt>
                <c:pt idx="1862">
                  <c:v>4.5781000000000001E-4</c:v>
                </c:pt>
                <c:pt idx="1863">
                  <c:v>4.5931999999999999E-4</c:v>
                </c:pt>
                <c:pt idx="1864">
                  <c:v>4.6083000000000002E-4</c:v>
                </c:pt>
                <c:pt idx="1865">
                  <c:v>4.6234999999999999E-4</c:v>
                </c:pt>
                <c:pt idx="1866">
                  <c:v>4.6388000000000001E-4</c:v>
                </c:pt>
                <c:pt idx="1867">
                  <c:v>4.6539999999999998E-4</c:v>
                </c:pt>
                <c:pt idx="1868">
                  <c:v>4.6694E-4</c:v>
                </c:pt>
                <c:pt idx="1869">
                  <c:v>4.6848000000000001E-4</c:v>
                </c:pt>
                <c:pt idx="1870">
                  <c:v>4.7001999999999998E-4</c:v>
                </c:pt>
                <c:pt idx="1871">
                  <c:v>4.7156999999999999E-4</c:v>
                </c:pt>
                <c:pt idx="1872">
                  <c:v>4.7312E-4</c:v>
                </c:pt>
                <c:pt idx="1873">
                  <c:v>4.7468E-4</c:v>
                </c:pt>
                <c:pt idx="1874">
                  <c:v>4.7625E-4</c:v>
                </c:pt>
                <c:pt idx="1875">
                  <c:v>4.7782E-4</c:v>
                </c:pt>
                <c:pt idx="1876">
                  <c:v>4.7939E-4</c:v>
                </c:pt>
                <c:pt idx="1877">
                  <c:v>4.8097E-4</c:v>
                </c:pt>
                <c:pt idx="1878">
                  <c:v>4.8255999999999999E-4</c:v>
                </c:pt>
                <c:pt idx="1879">
                  <c:v>4.8414999999999998E-4</c:v>
                </c:pt>
                <c:pt idx="1880">
                  <c:v>4.8574000000000002E-4</c:v>
                </c:pt>
                <c:pt idx="1881">
                  <c:v>4.8734000000000001E-4</c:v>
                </c:pt>
                <c:pt idx="1882">
                  <c:v>4.8895000000000004E-4</c:v>
                </c:pt>
                <c:pt idx="1883">
                  <c:v>4.9056000000000002E-4</c:v>
                </c:pt>
                <c:pt idx="1884">
                  <c:v>4.9218000000000005E-4</c:v>
                </c:pt>
                <c:pt idx="1885">
                  <c:v>4.9379999999999997E-4</c:v>
                </c:pt>
                <c:pt idx="1886">
                  <c:v>4.9543000000000005E-4</c:v>
                </c:pt>
                <c:pt idx="1887">
                  <c:v>4.9706000000000001E-4</c:v>
                </c:pt>
                <c:pt idx="1888">
                  <c:v>4.9870000000000003E-4</c:v>
                </c:pt>
                <c:pt idx="1889">
                  <c:v>5.0034000000000005E-4</c:v>
                </c:pt>
                <c:pt idx="1890">
                  <c:v>5.0199000000000001E-4</c:v>
                </c:pt>
                <c:pt idx="1891">
                  <c:v>5.0365000000000002E-4</c:v>
                </c:pt>
                <c:pt idx="1892">
                  <c:v>5.0531000000000003E-4</c:v>
                </c:pt>
                <c:pt idx="1893">
                  <c:v>5.0697000000000003E-4</c:v>
                </c:pt>
                <c:pt idx="1894">
                  <c:v>5.0863999999999998E-4</c:v>
                </c:pt>
                <c:pt idx="1895">
                  <c:v>5.1031999999999998E-4</c:v>
                </c:pt>
                <c:pt idx="1896">
                  <c:v>5.1199999999999998E-4</c:v>
                </c:pt>
                <c:pt idx="1897">
                  <c:v>5.1369000000000002E-4</c:v>
                </c:pt>
                <c:pt idx="1898">
                  <c:v>5.1537999999999996E-4</c:v>
                </c:pt>
                <c:pt idx="1899">
                  <c:v>5.1707999999999995E-4</c:v>
                </c:pt>
                <c:pt idx="1900">
                  <c:v>5.1878000000000004E-4</c:v>
                </c:pt>
                <c:pt idx="1901">
                  <c:v>5.2048999999999997E-4</c:v>
                </c:pt>
                <c:pt idx="1902">
                  <c:v>5.2220999999999995E-4</c:v>
                </c:pt>
                <c:pt idx="1903">
                  <c:v>5.2393000000000003E-4</c:v>
                </c:pt>
                <c:pt idx="1904">
                  <c:v>5.2565999999999995E-4</c:v>
                </c:pt>
                <c:pt idx="1905">
                  <c:v>5.2738999999999998E-4</c:v>
                </c:pt>
                <c:pt idx="1906">
                  <c:v>5.2913000000000005E-4</c:v>
                </c:pt>
                <c:pt idx="1907">
                  <c:v>5.3087000000000002E-4</c:v>
                </c:pt>
                <c:pt idx="1908">
                  <c:v>5.3262000000000003E-4</c:v>
                </c:pt>
                <c:pt idx="1909">
                  <c:v>5.3437000000000005E-4</c:v>
                </c:pt>
                <c:pt idx="1910">
                  <c:v>5.3614000000000005E-4</c:v>
                </c:pt>
                <c:pt idx="1911">
                  <c:v>5.3790000000000001E-4</c:v>
                </c:pt>
                <c:pt idx="1912">
                  <c:v>5.3967999999999996E-4</c:v>
                </c:pt>
                <c:pt idx="1913">
                  <c:v>5.4144999999999996E-4</c:v>
                </c:pt>
                <c:pt idx="1914">
                  <c:v>5.4323999999999996E-4</c:v>
                </c:pt>
                <c:pt idx="1915">
                  <c:v>5.4502999999999995E-4</c:v>
                </c:pt>
                <c:pt idx="1916">
                  <c:v>5.4682999999999999E-4</c:v>
                </c:pt>
                <c:pt idx="1917">
                  <c:v>5.4863000000000004E-4</c:v>
                </c:pt>
                <c:pt idx="1918">
                  <c:v>5.5044000000000002E-4</c:v>
                </c:pt>
                <c:pt idx="1919">
                  <c:v>5.5225000000000001E-4</c:v>
                </c:pt>
                <c:pt idx="1920">
                  <c:v>5.5407000000000004E-4</c:v>
                </c:pt>
                <c:pt idx="1921">
                  <c:v>5.5590000000000001E-4</c:v>
                </c:pt>
                <c:pt idx="1922">
                  <c:v>5.5772999999999999E-4</c:v>
                </c:pt>
                <c:pt idx="1923">
                  <c:v>5.5957000000000001E-4</c:v>
                </c:pt>
                <c:pt idx="1924">
                  <c:v>5.6141000000000003E-4</c:v>
                </c:pt>
                <c:pt idx="1925">
                  <c:v>5.6326E-4</c:v>
                </c:pt>
                <c:pt idx="1926">
                  <c:v>5.6512000000000001E-4</c:v>
                </c:pt>
                <c:pt idx="1927">
                  <c:v>5.6698000000000002E-4</c:v>
                </c:pt>
                <c:pt idx="1928">
                  <c:v>5.6884999999999998E-4</c:v>
                </c:pt>
                <c:pt idx="1929">
                  <c:v>5.7072000000000004E-4</c:v>
                </c:pt>
                <c:pt idx="1930">
                  <c:v>5.7260000000000004E-4</c:v>
                </c:pt>
                <c:pt idx="1931">
                  <c:v>5.7448999999999998E-4</c:v>
                </c:pt>
                <c:pt idx="1932">
                  <c:v>5.7638000000000003E-4</c:v>
                </c:pt>
                <c:pt idx="1933">
                  <c:v>5.7828000000000003E-4</c:v>
                </c:pt>
                <c:pt idx="1934">
                  <c:v>5.8018999999999996E-4</c:v>
                </c:pt>
                <c:pt idx="1935">
                  <c:v>5.821E-4</c:v>
                </c:pt>
                <c:pt idx="1936">
                  <c:v>5.8401999999999998E-4</c:v>
                </c:pt>
                <c:pt idx="1937">
                  <c:v>5.8593999999999996E-4</c:v>
                </c:pt>
                <c:pt idx="1938">
                  <c:v>5.8788000000000004E-4</c:v>
                </c:pt>
                <c:pt idx="1939">
                  <c:v>5.8980999999999997E-4</c:v>
                </c:pt>
                <c:pt idx="1940">
                  <c:v>5.9175999999999999E-4</c:v>
                </c:pt>
                <c:pt idx="1941">
                  <c:v>5.9371000000000001E-4</c:v>
                </c:pt>
                <c:pt idx="1942">
                  <c:v>5.9566000000000003E-4</c:v>
                </c:pt>
                <c:pt idx="1943">
                  <c:v>5.9763000000000004E-4</c:v>
                </c:pt>
                <c:pt idx="1944">
                  <c:v>5.9960000000000005E-4</c:v>
                </c:pt>
                <c:pt idx="1945">
                  <c:v>6.0156999999999995E-4</c:v>
                </c:pt>
                <c:pt idx="1946">
                  <c:v>6.0355999999999995E-4</c:v>
                </c:pt>
                <c:pt idx="1947">
                  <c:v>6.0554000000000001E-4</c:v>
                </c:pt>
                <c:pt idx="1948">
                  <c:v>6.0753999999999995E-4</c:v>
                </c:pt>
                <c:pt idx="1949">
                  <c:v>6.0954E-4</c:v>
                </c:pt>
                <c:pt idx="1950">
                  <c:v>6.1154999999999998E-4</c:v>
                </c:pt>
                <c:pt idx="1951">
                  <c:v>6.1357000000000002E-4</c:v>
                </c:pt>
                <c:pt idx="1952">
                  <c:v>6.1558999999999995E-4</c:v>
                </c:pt>
                <c:pt idx="1953">
                  <c:v>6.1762000000000004E-4</c:v>
                </c:pt>
                <c:pt idx="1954">
                  <c:v>6.1965000000000002E-4</c:v>
                </c:pt>
                <c:pt idx="1955">
                  <c:v>6.2169000000000005E-4</c:v>
                </c:pt>
                <c:pt idx="1956">
                  <c:v>6.2374000000000001E-4</c:v>
                </c:pt>
                <c:pt idx="1957">
                  <c:v>6.2580000000000003E-4</c:v>
                </c:pt>
                <c:pt idx="1958">
                  <c:v>6.2786000000000005E-4</c:v>
                </c:pt>
                <c:pt idx="1959">
                  <c:v>6.2993000000000001E-4</c:v>
                </c:pt>
                <c:pt idx="1960">
                  <c:v>6.3201000000000002E-4</c:v>
                </c:pt>
                <c:pt idx="1961">
                  <c:v>6.3409000000000002E-4</c:v>
                </c:pt>
                <c:pt idx="1962">
                  <c:v>6.3617999999999997E-4</c:v>
                </c:pt>
                <c:pt idx="1963">
                  <c:v>6.3827999999999997E-4</c:v>
                </c:pt>
                <c:pt idx="1964">
                  <c:v>6.4037999999999996E-4</c:v>
                </c:pt>
                <c:pt idx="1965">
                  <c:v>6.4249000000000001E-4</c:v>
                </c:pt>
                <c:pt idx="1966">
                  <c:v>6.4461E-4</c:v>
                </c:pt>
                <c:pt idx="1967">
                  <c:v>6.4672999999999998E-4</c:v>
                </c:pt>
                <c:pt idx="1968">
                  <c:v>6.4886000000000002E-4</c:v>
                </c:pt>
                <c:pt idx="1969">
                  <c:v>6.5099999999999999E-4</c:v>
                </c:pt>
                <c:pt idx="1970">
                  <c:v>6.5315000000000002E-4</c:v>
                </c:pt>
                <c:pt idx="1971">
                  <c:v>6.5530000000000004E-4</c:v>
                </c:pt>
                <c:pt idx="1972">
                  <c:v>6.5746000000000001E-4</c:v>
                </c:pt>
                <c:pt idx="1973">
                  <c:v>6.5963000000000003E-4</c:v>
                </c:pt>
                <c:pt idx="1974">
                  <c:v>6.6180000000000004E-4</c:v>
                </c:pt>
                <c:pt idx="1975">
                  <c:v>6.6398E-4</c:v>
                </c:pt>
                <c:pt idx="1976">
                  <c:v>6.6617E-4</c:v>
                </c:pt>
                <c:pt idx="1977">
                  <c:v>6.6837000000000005E-4</c:v>
                </c:pt>
                <c:pt idx="1978">
                  <c:v>6.7057E-4</c:v>
                </c:pt>
                <c:pt idx="1979">
                  <c:v>6.7277999999999999E-4</c:v>
                </c:pt>
                <c:pt idx="1980">
                  <c:v>6.7500000000000004E-4</c:v>
                </c:pt>
                <c:pt idx="1981">
                  <c:v>6.7721999999999997E-4</c:v>
                </c:pt>
                <c:pt idx="1982">
                  <c:v>6.7944999999999995E-4</c:v>
                </c:pt>
                <c:pt idx="1983">
                  <c:v>6.8168999999999999E-4</c:v>
                </c:pt>
                <c:pt idx="1984">
                  <c:v>6.8393999999999996E-4</c:v>
                </c:pt>
                <c:pt idx="1985">
                  <c:v>6.8619000000000004E-4</c:v>
                </c:pt>
                <c:pt idx="1986">
                  <c:v>6.8844999999999996E-4</c:v>
                </c:pt>
                <c:pt idx="1987">
                  <c:v>6.9072000000000003E-4</c:v>
                </c:pt>
                <c:pt idx="1988">
                  <c:v>6.9300000000000004E-4</c:v>
                </c:pt>
                <c:pt idx="1989">
                  <c:v>6.9528000000000005E-4</c:v>
                </c:pt>
                <c:pt idx="1990">
                  <c:v>6.9757E-4</c:v>
                </c:pt>
                <c:pt idx="1991">
                  <c:v>6.9987000000000001E-4</c:v>
                </c:pt>
                <c:pt idx="1992">
                  <c:v>7.0217999999999995E-4</c:v>
                </c:pt>
                <c:pt idx="1993">
                  <c:v>7.0449E-4</c:v>
                </c:pt>
                <c:pt idx="1994">
                  <c:v>7.0682000000000004E-4</c:v>
                </c:pt>
                <c:pt idx="1995">
                  <c:v>7.0914000000000003E-4</c:v>
                </c:pt>
                <c:pt idx="1996">
                  <c:v>7.1148000000000001E-4</c:v>
                </c:pt>
                <c:pt idx="1997">
                  <c:v>7.1383000000000004E-4</c:v>
                </c:pt>
                <c:pt idx="1998">
                  <c:v>7.1617999999999996E-4</c:v>
                </c:pt>
                <c:pt idx="1999">
                  <c:v>7.1854000000000004E-4</c:v>
                </c:pt>
                <c:pt idx="2000">
                  <c:v>7.2090999999999995E-4</c:v>
                </c:pt>
                <c:pt idx="2001">
                  <c:v>7.2327999999999997E-4</c:v>
                </c:pt>
                <c:pt idx="2002">
                  <c:v>7.2566999999999998E-4</c:v>
                </c:pt>
                <c:pt idx="2003">
                  <c:v>7.2805999999999999E-4</c:v>
                </c:pt>
                <c:pt idx="2004">
                  <c:v>7.3046000000000005E-4</c:v>
                </c:pt>
                <c:pt idx="2005">
                  <c:v>7.3287000000000005E-4</c:v>
                </c:pt>
                <c:pt idx="2006">
                  <c:v>7.3528000000000005E-4</c:v>
                </c:pt>
                <c:pt idx="2007">
                  <c:v>7.3769999999999999E-4</c:v>
                </c:pt>
                <c:pt idx="2008">
                  <c:v>7.4014000000000003E-4</c:v>
                </c:pt>
                <c:pt idx="2009">
                  <c:v>7.4257000000000001E-4</c:v>
                </c:pt>
                <c:pt idx="2010">
                  <c:v>7.4501999999999999E-4</c:v>
                </c:pt>
                <c:pt idx="2011">
                  <c:v>7.4748000000000002E-4</c:v>
                </c:pt>
                <c:pt idx="2012">
                  <c:v>7.4994000000000005E-4</c:v>
                </c:pt>
                <c:pt idx="2013">
                  <c:v>7.5241000000000001E-4</c:v>
                </c:pt>
                <c:pt idx="2014">
                  <c:v>7.5489000000000003E-4</c:v>
                </c:pt>
                <c:pt idx="2015">
                  <c:v>7.5737999999999999E-4</c:v>
                </c:pt>
                <c:pt idx="2016">
                  <c:v>7.5988E-4</c:v>
                </c:pt>
                <c:pt idx="2017">
                  <c:v>7.6238E-4</c:v>
                </c:pt>
                <c:pt idx="2018">
                  <c:v>7.6488999999999995E-4</c:v>
                </c:pt>
                <c:pt idx="2019">
                  <c:v>7.6741000000000005E-4</c:v>
                </c:pt>
                <c:pt idx="2020">
                  <c:v>7.6993999999999999E-4</c:v>
                </c:pt>
                <c:pt idx="2021">
                  <c:v>7.7247999999999998E-4</c:v>
                </c:pt>
                <c:pt idx="2022">
                  <c:v>7.7503000000000001E-4</c:v>
                </c:pt>
                <c:pt idx="2023">
                  <c:v>7.7758000000000005E-4</c:v>
                </c:pt>
                <c:pt idx="2024">
                  <c:v>7.8014000000000002E-4</c:v>
                </c:pt>
                <c:pt idx="2025">
                  <c:v>7.8271000000000005E-4</c:v>
                </c:pt>
                <c:pt idx="2026">
                  <c:v>7.8529000000000001E-4</c:v>
                </c:pt>
                <c:pt idx="2027">
                  <c:v>7.8788000000000003E-4</c:v>
                </c:pt>
                <c:pt idx="2028">
                  <c:v>7.9047999999999998E-4</c:v>
                </c:pt>
                <c:pt idx="2029">
                  <c:v>7.9308000000000004E-4</c:v>
                </c:pt>
                <c:pt idx="2030">
                  <c:v>7.9569999999999999E-4</c:v>
                </c:pt>
                <c:pt idx="2031">
                  <c:v>7.9832000000000004E-4</c:v>
                </c:pt>
                <c:pt idx="2032">
                  <c:v>8.0095000000000003E-4</c:v>
                </c:pt>
                <c:pt idx="2033">
                  <c:v>8.0358999999999997E-4</c:v>
                </c:pt>
                <c:pt idx="2034">
                  <c:v>8.0623999999999995E-4</c:v>
                </c:pt>
                <c:pt idx="2035">
                  <c:v>8.0889999999999998E-4</c:v>
                </c:pt>
                <c:pt idx="2036">
                  <c:v>8.1156000000000002E-4</c:v>
                </c:pt>
                <c:pt idx="2037">
                  <c:v>8.1424000000000004E-4</c:v>
                </c:pt>
                <c:pt idx="2038">
                  <c:v>8.1691999999999995E-4</c:v>
                </c:pt>
                <c:pt idx="2039">
                  <c:v>8.1961000000000002E-4</c:v>
                </c:pt>
                <c:pt idx="2040">
                  <c:v>8.2231000000000003E-4</c:v>
                </c:pt>
                <c:pt idx="2041">
                  <c:v>8.2501999999999999E-4</c:v>
                </c:pt>
                <c:pt idx="2042">
                  <c:v>8.2773999999999999E-4</c:v>
                </c:pt>
                <c:pt idx="2043">
                  <c:v>8.3047000000000004E-4</c:v>
                </c:pt>
                <c:pt idx="2044">
                  <c:v>8.3321000000000003E-4</c:v>
                </c:pt>
                <c:pt idx="2045">
                  <c:v>8.3595000000000002E-4</c:v>
                </c:pt>
                <c:pt idx="2046">
                  <c:v>8.3871E-4</c:v>
                </c:pt>
                <c:pt idx="2047">
                  <c:v>8.4146999999999998E-4</c:v>
                </c:pt>
                <c:pt idx="2048">
                  <c:v>8.4424999999999995E-4</c:v>
                </c:pt>
                <c:pt idx="2049">
                  <c:v>8.4703000000000003E-4</c:v>
                </c:pt>
                <c:pt idx="2050">
                  <c:v>8.4982000000000005E-4</c:v>
                </c:pt>
                <c:pt idx="2051">
                  <c:v>8.5262000000000001E-4</c:v>
                </c:pt>
                <c:pt idx="2052">
                  <c:v>8.5543000000000001E-4</c:v>
                </c:pt>
                <c:pt idx="2053">
                  <c:v>8.5824999999999996E-4</c:v>
                </c:pt>
                <c:pt idx="2054">
                  <c:v>8.6107999999999996E-4</c:v>
                </c:pt>
                <c:pt idx="2055">
                  <c:v>8.6392000000000001E-4</c:v>
                </c:pt>
                <c:pt idx="2056">
                  <c:v>8.6675999999999995E-4</c:v>
                </c:pt>
                <c:pt idx="2057">
                  <c:v>8.6961999999999999E-4</c:v>
                </c:pt>
                <c:pt idx="2058">
                  <c:v>8.7248999999999996E-4</c:v>
                </c:pt>
                <c:pt idx="2059">
                  <c:v>8.7536000000000005E-4</c:v>
                </c:pt>
                <c:pt idx="2060">
                  <c:v>8.7825000000000002E-4</c:v>
                </c:pt>
                <c:pt idx="2061">
                  <c:v>8.8113999999999998E-4</c:v>
                </c:pt>
                <c:pt idx="2062">
                  <c:v>8.8404E-4</c:v>
                </c:pt>
                <c:pt idx="2063">
                  <c:v>8.8696000000000001E-4</c:v>
                </c:pt>
                <c:pt idx="2064">
                  <c:v>8.8988000000000001E-4</c:v>
                </c:pt>
                <c:pt idx="2065">
                  <c:v>8.9280999999999996E-4</c:v>
                </c:pt>
                <c:pt idx="2066">
                  <c:v>8.9576E-4</c:v>
                </c:pt>
                <c:pt idx="2067">
                  <c:v>8.9871000000000005E-4</c:v>
                </c:pt>
                <c:pt idx="2068">
                  <c:v>9.0167000000000003E-4</c:v>
                </c:pt>
                <c:pt idx="2069">
                  <c:v>9.0463999999999996E-4</c:v>
                </c:pt>
                <c:pt idx="2070">
                  <c:v>9.0762000000000004E-4</c:v>
                </c:pt>
                <c:pt idx="2071">
                  <c:v>9.1060999999999996E-4</c:v>
                </c:pt>
                <c:pt idx="2072">
                  <c:v>9.1361999999999997E-4</c:v>
                </c:pt>
                <c:pt idx="2073">
                  <c:v>9.1662999999999998E-4</c:v>
                </c:pt>
                <c:pt idx="2074">
                  <c:v>9.1965000000000005E-4</c:v>
                </c:pt>
                <c:pt idx="2075">
                  <c:v>9.2268000000000005E-4</c:v>
                </c:pt>
                <c:pt idx="2076">
                  <c:v>9.2571999999999999E-4</c:v>
                </c:pt>
                <c:pt idx="2077">
                  <c:v>9.2876999999999999E-4</c:v>
                </c:pt>
                <c:pt idx="2078">
                  <c:v>9.3183000000000003E-4</c:v>
                </c:pt>
                <c:pt idx="2079">
                  <c:v>9.3490000000000001E-4</c:v>
                </c:pt>
                <c:pt idx="2080">
                  <c:v>9.3798000000000004E-4</c:v>
                </c:pt>
                <c:pt idx="2081">
                  <c:v>9.4107000000000001E-4</c:v>
                </c:pt>
                <c:pt idx="2082">
                  <c:v>9.4417999999999998E-4</c:v>
                </c:pt>
                <c:pt idx="2083">
                  <c:v>9.4729000000000005E-4</c:v>
                </c:pt>
                <c:pt idx="2084">
                  <c:v>9.5040999999999995E-4</c:v>
                </c:pt>
                <c:pt idx="2085">
                  <c:v>9.5354000000000001E-4</c:v>
                </c:pt>
                <c:pt idx="2086">
                  <c:v>9.5668000000000001E-4</c:v>
                </c:pt>
                <c:pt idx="2087">
                  <c:v>9.5984E-4</c:v>
                </c:pt>
                <c:pt idx="2088">
                  <c:v>9.6299999999999999E-4</c:v>
                </c:pt>
                <c:pt idx="2089">
                  <c:v>9.6617000000000003E-4</c:v>
                </c:pt>
                <c:pt idx="2090">
                  <c:v>9.6935999999999995E-4</c:v>
                </c:pt>
                <c:pt idx="2091">
                  <c:v>9.7254999999999998E-4</c:v>
                </c:pt>
                <c:pt idx="2092">
                  <c:v>9.7576E-4</c:v>
                </c:pt>
                <c:pt idx="2093">
                  <c:v>9.7897000000000001E-4</c:v>
                </c:pt>
                <c:pt idx="2094">
                  <c:v>9.8219999999999991E-4</c:v>
                </c:pt>
                <c:pt idx="2095">
                  <c:v>9.8543999999999997E-4</c:v>
                </c:pt>
                <c:pt idx="2096">
                  <c:v>9.8868000000000003E-4</c:v>
                </c:pt>
                <c:pt idx="2097">
                  <c:v>9.9193999999999997E-4</c:v>
                </c:pt>
                <c:pt idx="2098">
                  <c:v>9.9521000000000006E-4</c:v>
                </c:pt>
                <c:pt idx="2099">
                  <c:v>9.984900000000001E-4</c:v>
                </c:pt>
                <c:pt idx="2100">
                  <c:v>1.0018E-3</c:v>
                </c:pt>
                <c:pt idx="2101">
                  <c:v>1.0051000000000001E-3</c:v>
                </c:pt>
                <c:pt idx="2102">
                  <c:v>1.0084E-3</c:v>
                </c:pt>
                <c:pt idx="2103">
                  <c:v>1.0116999999999999E-3</c:v>
                </c:pt>
                <c:pt idx="2104">
                  <c:v>1.0150999999999999E-3</c:v>
                </c:pt>
                <c:pt idx="2105">
                  <c:v>1.0184E-3</c:v>
                </c:pt>
                <c:pt idx="2106">
                  <c:v>1.0218E-3</c:v>
                </c:pt>
                <c:pt idx="2107">
                  <c:v>1.0250999999999999E-3</c:v>
                </c:pt>
                <c:pt idx="2108">
                  <c:v>1.0284999999999999E-3</c:v>
                </c:pt>
                <c:pt idx="2109">
                  <c:v>1.0319000000000001E-3</c:v>
                </c:pt>
                <c:pt idx="2110">
                  <c:v>1.0353000000000001E-3</c:v>
                </c:pt>
                <c:pt idx="2111">
                  <c:v>1.0387E-3</c:v>
                </c:pt>
                <c:pt idx="2112">
                  <c:v>1.0421E-3</c:v>
                </c:pt>
                <c:pt idx="2113">
                  <c:v>1.0456E-3</c:v>
                </c:pt>
                <c:pt idx="2114">
                  <c:v>1.049E-3</c:v>
                </c:pt>
                <c:pt idx="2115">
                  <c:v>1.0525000000000001E-3</c:v>
                </c:pt>
                <c:pt idx="2116">
                  <c:v>1.0559E-3</c:v>
                </c:pt>
                <c:pt idx="2117">
                  <c:v>1.0594000000000001E-3</c:v>
                </c:pt>
                <c:pt idx="2118">
                  <c:v>1.0629000000000001E-3</c:v>
                </c:pt>
                <c:pt idx="2119">
                  <c:v>1.0663999999999999E-3</c:v>
                </c:pt>
                <c:pt idx="2120">
                  <c:v>1.0698999999999999E-3</c:v>
                </c:pt>
                <c:pt idx="2121">
                  <c:v>1.0734E-3</c:v>
                </c:pt>
                <c:pt idx="2122">
                  <c:v>1.077E-3</c:v>
                </c:pt>
                <c:pt idx="2123">
                  <c:v>1.0805000000000001E-3</c:v>
                </c:pt>
                <c:pt idx="2124">
                  <c:v>1.0841E-3</c:v>
                </c:pt>
                <c:pt idx="2125">
                  <c:v>1.0877E-3</c:v>
                </c:pt>
                <c:pt idx="2126">
                  <c:v>1.0912999999999999E-3</c:v>
                </c:pt>
                <c:pt idx="2127">
                  <c:v>1.0949E-3</c:v>
                </c:pt>
                <c:pt idx="2128">
                  <c:v>1.0985000000000001E-3</c:v>
                </c:pt>
                <c:pt idx="2129">
                  <c:v>1.1021E-3</c:v>
                </c:pt>
                <c:pt idx="2130">
                  <c:v>1.1057E-3</c:v>
                </c:pt>
                <c:pt idx="2131">
                  <c:v>1.1094E-3</c:v>
                </c:pt>
                <c:pt idx="2132">
                  <c:v>1.1130000000000001E-3</c:v>
                </c:pt>
                <c:pt idx="2133">
                  <c:v>1.1167E-3</c:v>
                </c:pt>
                <c:pt idx="2134">
                  <c:v>1.1203999999999999E-3</c:v>
                </c:pt>
                <c:pt idx="2135">
                  <c:v>1.1241000000000001E-3</c:v>
                </c:pt>
                <c:pt idx="2136">
                  <c:v>1.1278E-3</c:v>
                </c:pt>
                <c:pt idx="2137">
                  <c:v>1.1314999999999999E-3</c:v>
                </c:pt>
                <c:pt idx="2138">
                  <c:v>1.1352000000000001E-3</c:v>
                </c:pt>
                <c:pt idx="2139">
                  <c:v>1.1389E-3</c:v>
                </c:pt>
                <c:pt idx="2140">
                  <c:v>1.1427E-3</c:v>
                </c:pt>
                <c:pt idx="2141">
                  <c:v>1.1464999999999999E-3</c:v>
                </c:pt>
                <c:pt idx="2142">
                  <c:v>1.1502000000000001E-3</c:v>
                </c:pt>
                <c:pt idx="2143">
                  <c:v>1.1540000000000001E-3</c:v>
                </c:pt>
                <c:pt idx="2144">
                  <c:v>1.1578000000000001E-3</c:v>
                </c:pt>
                <c:pt idx="2145">
                  <c:v>1.1617000000000001E-3</c:v>
                </c:pt>
                <c:pt idx="2146">
                  <c:v>1.1655000000000001E-3</c:v>
                </c:pt>
                <c:pt idx="2147">
                  <c:v>1.1693000000000001E-3</c:v>
                </c:pt>
                <c:pt idx="2148">
                  <c:v>1.1731999999999999E-3</c:v>
                </c:pt>
                <c:pt idx="2149">
                  <c:v>1.1770000000000001E-3</c:v>
                </c:pt>
                <c:pt idx="2150">
                  <c:v>1.1808999999999999E-3</c:v>
                </c:pt>
                <c:pt idx="2151">
                  <c:v>1.1848E-3</c:v>
                </c:pt>
                <c:pt idx="2152">
                  <c:v>1.1887E-3</c:v>
                </c:pt>
                <c:pt idx="2153">
                  <c:v>1.1926E-3</c:v>
                </c:pt>
                <c:pt idx="2154">
                  <c:v>1.1965999999999999E-3</c:v>
                </c:pt>
                <c:pt idx="2155">
                  <c:v>1.2005E-3</c:v>
                </c:pt>
                <c:pt idx="2156">
                  <c:v>1.2045000000000001E-3</c:v>
                </c:pt>
                <c:pt idx="2157">
                  <c:v>1.2084000000000001E-3</c:v>
                </c:pt>
                <c:pt idx="2158">
                  <c:v>1.2124E-3</c:v>
                </c:pt>
                <c:pt idx="2159">
                  <c:v>1.2164000000000001E-3</c:v>
                </c:pt>
                <c:pt idx="2160">
                  <c:v>1.2204E-3</c:v>
                </c:pt>
                <c:pt idx="2161">
                  <c:v>1.2244000000000001E-3</c:v>
                </c:pt>
                <c:pt idx="2162">
                  <c:v>1.2285E-3</c:v>
                </c:pt>
                <c:pt idx="2163">
                  <c:v>1.2325000000000001E-3</c:v>
                </c:pt>
                <c:pt idx="2164">
                  <c:v>1.2366E-3</c:v>
                </c:pt>
                <c:pt idx="2165">
                  <c:v>1.2407E-3</c:v>
                </c:pt>
                <c:pt idx="2166">
                  <c:v>1.2447999999999999E-3</c:v>
                </c:pt>
                <c:pt idx="2167">
                  <c:v>1.2489000000000001E-3</c:v>
                </c:pt>
                <c:pt idx="2168">
                  <c:v>1.253E-3</c:v>
                </c:pt>
                <c:pt idx="2169">
                  <c:v>1.2570999999999999E-3</c:v>
                </c:pt>
                <c:pt idx="2170">
                  <c:v>1.2612000000000001E-3</c:v>
                </c:pt>
                <c:pt idx="2171">
                  <c:v>1.2654000000000001E-3</c:v>
                </c:pt>
                <c:pt idx="2172">
                  <c:v>1.2696000000000001E-3</c:v>
                </c:pt>
                <c:pt idx="2173">
                  <c:v>1.2738000000000001E-3</c:v>
                </c:pt>
                <c:pt idx="2174">
                  <c:v>1.2780000000000001E-3</c:v>
                </c:pt>
                <c:pt idx="2175">
                  <c:v>1.2822E-3</c:v>
                </c:pt>
                <c:pt idx="2176">
                  <c:v>1.2864E-3</c:v>
                </c:pt>
                <c:pt idx="2177">
                  <c:v>1.2906E-3</c:v>
                </c:pt>
                <c:pt idx="2178">
                  <c:v>1.2949000000000001E-3</c:v>
                </c:pt>
                <c:pt idx="2179">
                  <c:v>1.2991999999999999E-3</c:v>
                </c:pt>
                <c:pt idx="2180">
                  <c:v>1.3033999999999999E-3</c:v>
                </c:pt>
                <c:pt idx="2181">
                  <c:v>1.3077E-3</c:v>
                </c:pt>
                <c:pt idx="2182">
                  <c:v>1.312E-3</c:v>
                </c:pt>
                <c:pt idx="2183">
                  <c:v>1.3163999999999999E-3</c:v>
                </c:pt>
                <c:pt idx="2184">
                  <c:v>1.3207E-3</c:v>
                </c:pt>
                <c:pt idx="2185">
                  <c:v>1.3251000000000001E-3</c:v>
                </c:pt>
                <c:pt idx="2186">
                  <c:v>1.3293999999999999E-3</c:v>
                </c:pt>
                <c:pt idx="2187">
                  <c:v>1.3338E-3</c:v>
                </c:pt>
                <c:pt idx="2188">
                  <c:v>1.3381999999999999E-3</c:v>
                </c:pt>
                <c:pt idx="2189">
                  <c:v>1.3426E-3</c:v>
                </c:pt>
                <c:pt idx="2190">
                  <c:v>1.3470000000000001E-3</c:v>
                </c:pt>
                <c:pt idx="2191">
                  <c:v>1.3515000000000001E-3</c:v>
                </c:pt>
                <c:pt idx="2192">
                  <c:v>1.3558999999999999E-3</c:v>
                </c:pt>
                <c:pt idx="2193">
                  <c:v>1.3604000000000001E-3</c:v>
                </c:pt>
                <c:pt idx="2194">
                  <c:v>1.3649000000000001E-3</c:v>
                </c:pt>
                <c:pt idx="2195">
                  <c:v>1.3694E-3</c:v>
                </c:pt>
                <c:pt idx="2196">
                  <c:v>1.3738999999999999E-3</c:v>
                </c:pt>
                <c:pt idx="2197">
                  <c:v>1.3783999999999999E-3</c:v>
                </c:pt>
                <c:pt idx="2198">
                  <c:v>1.3829999999999999E-3</c:v>
                </c:pt>
                <c:pt idx="2199">
                  <c:v>1.3875000000000001E-3</c:v>
                </c:pt>
                <c:pt idx="2200">
                  <c:v>1.3921000000000001E-3</c:v>
                </c:pt>
                <c:pt idx="2201">
                  <c:v>1.3967000000000001E-3</c:v>
                </c:pt>
                <c:pt idx="2202">
                  <c:v>1.4013000000000001E-3</c:v>
                </c:pt>
                <c:pt idx="2203">
                  <c:v>1.4059000000000001E-3</c:v>
                </c:pt>
                <c:pt idx="2204">
                  <c:v>1.4105000000000001E-3</c:v>
                </c:pt>
                <c:pt idx="2205">
                  <c:v>1.4151999999999999E-3</c:v>
                </c:pt>
                <c:pt idx="2206">
                  <c:v>1.4197999999999999E-3</c:v>
                </c:pt>
                <c:pt idx="2207">
                  <c:v>1.4245E-3</c:v>
                </c:pt>
                <c:pt idx="2208">
                  <c:v>1.4292E-3</c:v>
                </c:pt>
                <c:pt idx="2209">
                  <c:v>1.4339000000000001E-3</c:v>
                </c:pt>
                <c:pt idx="2210">
                  <c:v>1.4387E-3</c:v>
                </c:pt>
                <c:pt idx="2211">
                  <c:v>1.4434000000000001E-3</c:v>
                </c:pt>
                <c:pt idx="2212">
                  <c:v>1.4482E-3</c:v>
                </c:pt>
                <c:pt idx="2213">
                  <c:v>1.4529E-3</c:v>
                </c:pt>
                <c:pt idx="2214">
                  <c:v>1.4576999999999999E-3</c:v>
                </c:pt>
                <c:pt idx="2215">
                  <c:v>1.4625E-3</c:v>
                </c:pt>
                <c:pt idx="2216">
                  <c:v>1.4672999999999999E-3</c:v>
                </c:pt>
                <c:pt idx="2217">
                  <c:v>1.4721999999999999E-3</c:v>
                </c:pt>
                <c:pt idx="2218">
                  <c:v>1.477E-3</c:v>
                </c:pt>
                <c:pt idx="2219">
                  <c:v>1.4819E-3</c:v>
                </c:pt>
                <c:pt idx="2220">
                  <c:v>1.4867999999999999E-3</c:v>
                </c:pt>
                <c:pt idx="2221">
                  <c:v>1.4917000000000001E-3</c:v>
                </c:pt>
                <c:pt idx="2222">
                  <c:v>1.4966000000000001E-3</c:v>
                </c:pt>
                <c:pt idx="2223">
                  <c:v>1.5015E-3</c:v>
                </c:pt>
                <c:pt idx="2224">
                  <c:v>1.5065E-3</c:v>
                </c:pt>
                <c:pt idx="2225">
                  <c:v>1.5114E-3</c:v>
                </c:pt>
                <c:pt idx="2226">
                  <c:v>1.5164E-3</c:v>
                </c:pt>
                <c:pt idx="2227">
                  <c:v>1.5214E-3</c:v>
                </c:pt>
                <c:pt idx="2228">
                  <c:v>1.5264E-3</c:v>
                </c:pt>
                <c:pt idx="2229">
                  <c:v>1.5315000000000001E-3</c:v>
                </c:pt>
                <c:pt idx="2230">
                  <c:v>1.5365000000000001E-3</c:v>
                </c:pt>
                <c:pt idx="2231">
                  <c:v>1.5416E-3</c:v>
                </c:pt>
                <c:pt idx="2232">
                  <c:v>1.5467E-3</c:v>
                </c:pt>
                <c:pt idx="2233">
                  <c:v>1.5518000000000001E-3</c:v>
                </c:pt>
                <c:pt idx="2234">
                  <c:v>1.5569E-3</c:v>
                </c:pt>
                <c:pt idx="2235">
                  <c:v>1.562E-3</c:v>
                </c:pt>
                <c:pt idx="2236">
                  <c:v>1.5671000000000001E-3</c:v>
                </c:pt>
                <c:pt idx="2237">
                  <c:v>1.5723E-3</c:v>
                </c:pt>
                <c:pt idx="2238">
                  <c:v>1.5774999999999999E-3</c:v>
                </c:pt>
                <c:pt idx="2239">
                  <c:v>1.5827E-3</c:v>
                </c:pt>
                <c:pt idx="2240">
                  <c:v>1.5878999999999999E-3</c:v>
                </c:pt>
                <c:pt idx="2241">
                  <c:v>1.5931000000000001E-3</c:v>
                </c:pt>
                <c:pt idx="2242">
                  <c:v>1.5984E-3</c:v>
                </c:pt>
                <c:pt idx="2243">
                  <c:v>1.6037E-3</c:v>
                </c:pt>
                <c:pt idx="2244">
                  <c:v>1.6088999999999999E-3</c:v>
                </c:pt>
                <c:pt idx="2245">
                  <c:v>1.6142000000000001E-3</c:v>
                </c:pt>
                <c:pt idx="2246">
                  <c:v>1.6195999999999999E-3</c:v>
                </c:pt>
                <c:pt idx="2247">
                  <c:v>1.6249000000000001E-3</c:v>
                </c:pt>
                <c:pt idx="2248">
                  <c:v>1.6302999999999999E-3</c:v>
                </c:pt>
                <c:pt idx="2249">
                  <c:v>1.6356000000000001E-3</c:v>
                </c:pt>
                <c:pt idx="2250">
                  <c:v>1.6410000000000001E-3</c:v>
                </c:pt>
                <c:pt idx="2251">
                  <c:v>1.6463999999999999E-3</c:v>
                </c:pt>
                <c:pt idx="2252">
                  <c:v>1.6519E-3</c:v>
                </c:pt>
                <c:pt idx="2253">
                  <c:v>1.6573E-3</c:v>
                </c:pt>
                <c:pt idx="2254">
                  <c:v>1.6628000000000001E-3</c:v>
                </c:pt>
                <c:pt idx="2255">
                  <c:v>1.6682000000000001E-3</c:v>
                </c:pt>
                <c:pt idx="2256">
                  <c:v>1.6737E-3</c:v>
                </c:pt>
                <c:pt idx="2257">
                  <c:v>1.6793000000000001E-3</c:v>
                </c:pt>
                <c:pt idx="2258">
                  <c:v>1.6848E-3</c:v>
                </c:pt>
                <c:pt idx="2259">
                  <c:v>1.6903E-3</c:v>
                </c:pt>
                <c:pt idx="2260">
                  <c:v>1.6959E-3</c:v>
                </c:pt>
                <c:pt idx="2261">
                  <c:v>1.7015000000000001E-3</c:v>
                </c:pt>
                <c:pt idx="2262">
                  <c:v>1.7071E-3</c:v>
                </c:pt>
                <c:pt idx="2263">
                  <c:v>1.7126999999999999E-3</c:v>
                </c:pt>
                <c:pt idx="2264">
                  <c:v>1.7183999999999999E-3</c:v>
                </c:pt>
                <c:pt idx="2265">
                  <c:v>1.7240000000000001E-3</c:v>
                </c:pt>
                <c:pt idx="2266">
                  <c:v>1.7297E-3</c:v>
                </c:pt>
                <c:pt idx="2267">
                  <c:v>1.7354E-3</c:v>
                </c:pt>
                <c:pt idx="2268">
                  <c:v>1.7411E-3</c:v>
                </c:pt>
                <c:pt idx="2269">
                  <c:v>1.7469E-3</c:v>
                </c:pt>
                <c:pt idx="2270">
                  <c:v>1.7526E-3</c:v>
                </c:pt>
                <c:pt idx="2271">
                  <c:v>1.7584E-3</c:v>
                </c:pt>
                <c:pt idx="2272">
                  <c:v>1.7642000000000001E-3</c:v>
                </c:pt>
                <c:pt idx="2273">
                  <c:v>1.7700000000000001E-3</c:v>
                </c:pt>
                <c:pt idx="2274">
                  <c:v>1.7759E-3</c:v>
                </c:pt>
                <c:pt idx="2275">
                  <c:v>1.7817E-3</c:v>
                </c:pt>
                <c:pt idx="2276">
                  <c:v>1.7876000000000001E-3</c:v>
                </c:pt>
                <c:pt idx="2277">
                  <c:v>1.7935E-3</c:v>
                </c:pt>
                <c:pt idx="2278">
                  <c:v>1.7994E-3</c:v>
                </c:pt>
                <c:pt idx="2279">
                  <c:v>1.8052999999999999E-3</c:v>
                </c:pt>
                <c:pt idx="2280">
                  <c:v>1.8113000000000001E-3</c:v>
                </c:pt>
                <c:pt idx="2281">
                  <c:v>1.8171999999999999E-3</c:v>
                </c:pt>
                <c:pt idx="2282">
                  <c:v>1.8232000000000001E-3</c:v>
                </c:pt>
                <c:pt idx="2283">
                  <c:v>1.8292E-3</c:v>
                </c:pt>
                <c:pt idx="2284">
                  <c:v>1.8353E-3</c:v>
                </c:pt>
                <c:pt idx="2285">
                  <c:v>1.8412999999999999E-3</c:v>
                </c:pt>
                <c:pt idx="2286">
                  <c:v>1.8473999999999999E-3</c:v>
                </c:pt>
                <c:pt idx="2287">
                  <c:v>1.8534999999999999E-3</c:v>
                </c:pt>
                <c:pt idx="2288">
                  <c:v>1.8596000000000001E-3</c:v>
                </c:pt>
                <c:pt idx="2289">
                  <c:v>1.8657000000000001E-3</c:v>
                </c:pt>
                <c:pt idx="2290">
                  <c:v>1.8718999999999999E-3</c:v>
                </c:pt>
                <c:pt idx="2291">
                  <c:v>1.8779999999999999E-3</c:v>
                </c:pt>
                <c:pt idx="2292">
                  <c:v>1.8841999999999999E-3</c:v>
                </c:pt>
                <c:pt idx="2293">
                  <c:v>1.8904E-3</c:v>
                </c:pt>
                <c:pt idx="2294">
                  <c:v>1.8967000000000001E-3</c:v>
                </c:pt>
                <c:pt idx="2295">
                  <c:v>1.9028999999999999E-3</c:v>
                </c:pt>
                <c:pt idx="2296">
                  <c:v>1.9092E-3</c:v>
                </c:pt>
                <c:pt idx="2297">
                  <c:v>1.9155000000000001E-3</c:v>
                </c:pt>
                <c:pt idx="2298">
                  <c:v>1.9218E-3</c:v>
                </c:pt>
                <c:pt idx="2299">
                  <c:v>1.9281000000000001E-3</c:v>
                </c:pt>
                <c:pt idx="2300">
                  <c:v>1.9345E-3</c:v>
                </c:pt>
                <c:pt idx="2301">
                  <c:v>1.9407999999999999E-3</c:v>
                </c:pt>
                <c:pt idx="2302">
                  <c:v>1.9472000000000001E-3</c:v>
                </c:pt>
                <c:pt idx="2303">
                  <c:v>1.9537000000000001E-3</c:v>
                </c:pt>
                <c:pt idx="2304">
                  <c:v>1.9601000000000002E-3</c:v>
                </c:pt>
                <c:pt idx="2305">
                  <c:v>1.9666000000000002E-3</c:v>
                </c:pt>
                <c:pt idx="2306">
                  <c:v>1.9729999999999999E-3</c:v>
                </c:pt>
                <c:pt idx="2307">
                  <c:v>1.9794999999999999E-3</c:v>
                </c:pt>
                <c:pt idx="2308">
                  <c:v>1.9861000000000002E-3</c:v>
                </c:pt>
                <c:pt idx="2309">
                  <c:v>1.9926000000000002E-3</c:v>
                </c:pt>
                <c:pt idx="2310">
                  <c:v>1.9992E-3</c:v>
                </c:pt>
                <c:pt idx="2311">
                  <c:v>2.0057999999999999E-3</c:v>
                </c:pt>
                <c:pt idx="2312">
                  <c:v>2.0124000000000001E-3</c:v>
                </c:pt>
                <c:pt idx="2313">
                  <c:v>2.019E-3</c:v>
                </c:pt>
                <c:pt idx="2314">
                  <c:v>2.0257000000000001E-3</c:v>
                </c:pt>
                <c:pt idx="2315">
                  <c:v>2.0322999999999999E-3</c:v>
                </c:pt>
                <c:pt idx="2316">
                  <c:v>2.039E-3</c:v>
                </c:pt>
                <c:pt idx="2317">
                  <c:v>2.0458E-3</c:v>
                </c:pt>
                <c:pt idx="2318">
                  <c:v>2.0525000000000001E-3</c:v>
                </c:pt>
                <c:pt idx="2319">
                  <c:v>2.0593E-3</c:v>
                </c:pt>
                <c:pt idx="2320">
                  <c:v>2.0660000000000001E-3</c:v>
                </c:pt>
                <c:pt idx="2321">
                  <c:v>2.0728999999999999E-3</c:v>
                </c:pt>
                <c:pt idx="2322">
                  <c:v>2.0796999999999999E-3</c:v>
                </c:pt>
                <c:pt idx="2323">
                  <c:v>2.0864999999999998E-3</c:v>
                </c:pt>
                <c:pt idx="2324">
                  <c:v>2.0934E-3</c:v>
                </c:pt>
                <c:pt idx="2325">
                  <c:v>2.1002999999999998E-3</c:v>
                </c:pt>
                <c:pt idx="2326">
                  <c:v>2.1072E-3</c:v>
                </c:pt>
                <c:pt idx="2327">
                  <c:v>2.1142000000000001E-3</c:v>
                </c:pt>
                <c:pt idx="2328">
                  <c:v>2.1212000000000002E-3</c:v>
                </c:pt>
                <c:pt idx="2329">
                  <c:v>2.1281E-3</c:v>
                </c:pt>
                <c:pt idx="2330">
                  <c:v>2.1351999999999999E-3</c:v>
                </c:pt>
                <c:pt idx="2331">
                  <c:v>2.1421999999999999E-3</c:v>
                </c:pt>
                <c:pt idx="2332">
                  <c:v>2.1492999999999998E-3</c:v>
                </c:pt>
                <c:pt idx="2333">
                  <c:v>2.1562999999999999E-3</c:v>
                </c:pt>
                <c:pt idx="2334">
                  <c:v>2.1633999999999998E-3</c:v>
                </c:pt>
                <c:pt idx="2335">
                  <c:v>2.1706E-3</c:v>
                </c:pt>
                <c:pt idx="2336">
                  <c:v>2.1776999999999999E-3</c:v>
                </c:pt>
                <c:pt idx="2337">
                  <c:v>2.1849E-3</c:v>
                </c:pt>
                <c:pt idx="2338">
                  <c:v>2.1921000000000002E-3</c:v>
                </c:pt>
                <c:pt idx="2339">
                  <c:v>2.1993E-3</c:v>
                </c:pt>
                <c:pt idx="2340">
                  <c:v>2.2066E-3</c:v>
                </c:pt>
                <c:pt idx="2341">
                  <c:v>2.2138000000000001E-3</c:v>
                </c:pt>
                <c:pt idx="2342">
                  <c:v>2.2211000000000002E-3</c:v>
                </c:pt>
                <c:pt idx="2343">
                  <c:v>2.2285E-3</c:v>
                </c:pt>
                <c:pt idx="2344">
                  <c:v>2.2358E-3</c:v>
                </c:pt>
                <c:pt idx="2345">
                  <c:v>2.2431999999999999E-3</c:v>
                </c:pt>
                <c:pt idx="2346">
                  <c:v>2.2506000000000002E-3</c:v>
                </c:pt>
                <c:pt idx="2347">
                  <c:v>2.258E-3</c:v>
                </c:pt>
                <c:pt idx="2348">
                  <c:v>2.2653999999999999E-3</c:v>
                </c:pt>
                <c:pt idx="2349">
                  <c:v>2.2729E-3</c:v>
                </c:pt>
                <c:pt idx="2350">
                  <c:v>2.2804000000000001E-3</c:v>
                </c:pt>
                <c:pt idx="2351">
                  <c:v>2.2878999999999998E-3</c:v>
                </c:pt>
                <c:pt idx="2352">
                  <c:v>2.2954E-3</c:v>
                </c:pt>
                <c:pt idx="2353">
                  <c:v>2.3029999999999999E-3</c:v>
                </c:pt>
                <c:pt idx="2354">
                  <c:v>2.3105999999999999E-3</c:v>
                </c:pt>
                <c:pt idx="2355">
                  <c:v>2.3181999999999999E-3</c:v>
                </c:pt>
                <c:pt idx="2356">
                  <c:v>2.3259000000000001E-3</c:v>
                </c:pt>
                <c:pt idx="2357">
                  <c:v>2.3335000000000001E-3</c:v>
                </c:pt>
                <c:pt idx="2358">
                  <c:v>2.3411999999999999E-3</c:v>
                </c:pt>
                <c:pt idx="2359">
                  <c:v>2.3489000000000001E-3</c:v>
                </c:pt>
                <c:pt idx="2360">
                  <c:v>2.3567000000000002E-3</c:v>
                </c:pt>
                <c:pt idx="2361">
                  <c:v>2.3644E-3</c:v>
                </c:pt>
                <c:pt idx="2362">
                  <c:v>2.3722000000000001E-3</c:v>
                </c:pt>
                <c:pt idx="2363">
                  <c:v>2.3800000000000002E-3</c:v>
                </c:pt>
                <c:pt idx="2364">
                  <c:v>2.3879000000000001E-3</c:v>
                </c:pt>
                <c:pt idx="2365">
                  <c:v>2.3958E-3</c:v>
                </c:pt>
                <c:pt idx="2366">
                  <c:v>2.4036999999999999E-3</c:v>
                </c:pt>
                <c:pt idx="2367">
                  <c:v>2.4115999999999999E-3</c:v>
                </c:pt>
                <c:pt idx="2368">
                  <c:v>2.4195000000000002E-3</c:v>
                </c:pt>
                <c:pt idx="2369">
                  <c:v>2.4275E-3</c:v>
                </c:pt>
                <c:pt idx="2370">
                  <c:v>2.4355000000000002E-3</c:v>
                </c:pt>
                <c:pt idx="2371">
                  <c:v>2.4434999999999999E-3</c:v>
                </c:pt>
                <c:pt idx="2372">
                  <c:v>2.4516E-3</c:v>
                </c:pt>
                <c:pt idx="2373">
                  <c:v>2.4597E-3</c:v>
                </c:pt>
                <c:pt idx="2374">
                  <c:v>2.4678E-3</c:v>
                </c:pt>
                <c:pt idx="2375">
                  <c:v>2.4759000000000001E-3</c:v>
                </c:pt>
                <c:pt idx="2376">
                  <c:v>2.4840999999999999E-3</c:v>
                </c:pt>
                <c:pt idx="2377">
                  <c:v>2.4922E-3</c:v>
                </c:pt>
                <c:pt idx="2378">
                  <c:v>2.5005000000000001E-3</c:v>
                </c:pt>
                <c:pt idx="2379">
                  <c:v>2.5087E-3</c:v>
                </c:pt>
                <c:pt idx="2380">
                  <c:v>2.5170000000000001E-3</c:v>
                </c:pt>
                <c:pt idx="2381">
                  <c:v>2.5252999999999999E-3</c:v>
                </c:pt>
                <c:pt idx="2382">
                  <c:v>2.5336E-3</c:v>
                </c:pt>
                <c:pt idx="2383">
                  <c:v>2.5419000000000001E-3</c:v>
                </c:pt>
                <c:pt idx="2384">
                  <c:v>2.5503000000000001E-3</c:v>
                </c:pt>
                <c:pt idx="2385">
                  <c:v>2.5587000000000001E-3</c:v>
                </c:pt>
                <c:pt idx="2386">
                  <c:v>2.5671000000000001E-3</c:v>
                </c:pt>
                <c:pt idx="2387">
                  <c:v>2.5755999999999999E-3</c:v>
                </c:pt>
                <c:pt idx="2388">
                  <c:v>2.5841000000000002E-3</c:v>
                </c:pt>
                <c:pt idx="2389">
                  <c:v>2.5926E-3</c:v>
                </c:pt>
                <c:pt idx="2390">
                  <c:v>2.6012000000000001E-3</c:v>
                </c:pt>
                <c:pt idx="2391">
                  <c:v>2.6097E-3</c:v>
                </c:pt>
                <c:pt idx="2392">
                  <c:v>2.6183000000000001E-3</c:v>
                </c:pt>
                <c:pt idx="2393">
                  <c:v>2.627E-3</c:v>
                </c:pt>
                <c:pt idx="2394">
                  <c:v>2.6356000000000001E-3</c:v>
                </c:pt>
                <c:pt idx="2395">
                  <c:v>2.6443E-3</c:v>
                </c:pt>
                <c:pt idx="2396">
                  <c:v>2.653E-3</c:v>
                </c:pt>
                <c:pt idx="2397">
                  <c:v>2.6618000000000002E-3</c:v>
                </c:pt>
                <c:pt idx="2398">
                  <c:v>2.6705000000000001E-3</c:v>
                </c:pt>
                <c:pt idx="2399">
                  <c:v>2.6792999999999999E-3</c:v>
                </c:pt>
                <c:pt idx="2400">
                  <c:v>2.6882E-3</c:v>
                </c:pt>
                <c:pt idx="2401">
                  <c:v>2.6970000000000002E-3</c:v>
                </c:pt>
                <c:pt idx="2402">
                  <c:v>2.7058999999999998E-3</c:v>
                </c:pt>
                <c:pt idx="2403">
                  <c:v>2.7147999999999999E-3</c:v>
                </c:pt>
                <c:pt idx="2404">
                  <c:v>2.7238000000000002E-3</c:v>
                </c:pt>
                <c:pt idx="2405">
                  <c:v>2.7328000000000001E-3</c:v>
                </c:pt>
                <c:pt idx="2406">
                  <c:v>2.7418E-3</c:v>
                </c:pt>
                <c:pt idx="2407">
                  <c:v>2.7507999999999999E-3</c:v>
                </c:pt>
                <c:pt idx="2408">
                  <c:v>2.7599E-3</c:v>
                </c:pt>
                <c:pt idx="2409">
                  <c:v>2.7690000000000002E-3</c:v>
                </c:pt>
                <c:pt idx="2410">
                  <c:v>2.7780999999999999E-3</c:v>
                </c:pt>
                <c:pt idx="2411">
                  <c:v>2.7872000000000001E-3</c:v>
                </c:pt>
                <c:pt idx="2412">
                  <c:v>2.7964000000000001E-3</c:v>
                </c:pt>
                <c:pt idx="2413">
                  <c:v>2.8056000000000001E-3</c:v>
                </c:pt>
                <c:pt idx="2414">
                  <c:v>2.8149E-3</c:v>
                </c:pt>
                <c:pt idx="2415">
                  <c:v>2.8241999999999998E-3</c:v>
                </c:pt>
                <c:pt idx="2416">
                  <c:v>2.8335000000000001E-3</c:v>
                </c:pt>
                <c:pt idx="2417">
                  <c:v>2.8427999999999999E-3</c:v>
                </c:pt>
                <c:pt idx="2418">
                  <c:v>2.8522E-3</c:v>
                </c:pt>
                <c:pt idx="2419">
                  <c:v>2.8616000000000002E-3</c:v>
                </c:pt>
                <c:pt idx="2420">
                  <c:v>2.8709999999999999E-3</c:v>
                </c:pt>
                <c:pt idx="2421">
                  <c:v>2.8804999999999998E-3</c:v>
                </c:pt>
                <c:pt idx="2422">
                  <c:v>2.8900000000000002E-3</c:v>
                </c:pt>
                <c:pt idx="2423">
                  <c:v>2.8995000000000002E-3</c:v>
                </c:pt>
                <c:pt idx="2424">
                  <c:v>2.9090000000000001E-3</c:v>
                </c:pt>
                <c:pt idx="2425">
                  <c:v>2.9185999999999999E-3</c:v>
                </c:pt>
                <c:pt idx="2426">
                  <c:v>2.9282000000000002E-3</c:v>
                </c:pt>
                <c:pt idx="2427">
                  <c:v>2.9378999999999998E-3</c:v>
                </c:pt>
                <c:pt idx="2428">
                  <c:v>2.9475999999999999E-3</c:v>
                </c:pt>
                <c:pt idx="2429">
                  <c:v>2.9572999999999999E-3</c:v>
                </c:pt>
                <c:pt idx="2430">
                  <c:v>2.967E-3</c:v>
                </c:pt>
                <c:pt idx="2431">
                  <c:v>2.9767999999999999E-3</c:v>
                </c:pt>
                <c:pt idx="2432">
                  <c:v>2.9865999999999998E-3</c:v>
                </c:pt>
                <c:pt idx="2433">
                  <c:v>2.9965E-3</c:v>
                </c:pt>
                <c:pt idx="2434">
                  <c:v>3.0062999999999999E-3</c:v>
                </c:pt>
                <c:pt idx="2435">
                  <c:v>3.0163E-3</c:v>
                </c:pt>
                <c:pt idx="2436">
                  <c:v>3.0262000000000002E-3</c:v>
                </c:pt>
                <c:pt idx="2437">
                  <c:v>3.0362000000000002E-3</c:v>
                </c:pt>
                <c:pt idx="2438">
                  <c:v>3.0462000000000002E-3</c:v>
                </c:pt>
                <c:pt idx="2439">
                  <c:v>3.0561999999999998E-3</c:v>
                </c:pt>
                <c:pt idx="2440">
                  <c:v>3.0663000000000001E-3</c:v>
                </c:pt>
                <c:pt idx="2441">
                  <c:v>3.0764E-3</c:v>
                </c:pt>
                <c:pt idx="2442">
                  <c:v>3.0864999999999998E-3</c:v>
                </c:pt>
                <c:pt idx="2443">
                  <c:v>3.0967E-3</c:v>
                </c:pt>
                <c:pt idx="2444">
                  <c:v>3.1069000000000001E-3</c:v>
                </c:pt>
                <c:pt idx="2445">
                  <c:v>3.1172000000000001E-3</c:v>
                </c:pt>
                <c:pt idx="2446">
                  <c:v>3.1273999999999998E-3</c:v>
                </c:pt>
                <c:pt idx="2447">
                  <c:v>3.1377000000000002E-3</c:v>
                </c:pt>
                <c:pt idx="2448">
                  <c:v>3.1481E-3</c:v>
                </c:pt>
                <c:pt idx="2449">
                  <c:v>3.1584E-3</c:v>
                </c:pt>
                <c:pt idx="2450">
                  <c:v>3.1689000000000001E-3</c:v>
                </c:pt>
                <c:pt idx="2451">
                  <c:v>3.1792999999999999E-3</c:v>
                </c:pt>
                <c:pt idx="2452">
                  <c:v>3.1898E-3</c:v>
                </c:pt>
                <c:pt idx="2453">
                  <c:v>3.2003000000000001E-3</c:v>
                </c:pt>
                <c:pt idx="2454">
                  <c:v>3.2108000000000002E-3</c:v>
                </c:pt>
                <c:pt idx="2455">
                  <c:v>3.2214000000000001E-3</c:v>
                </c:pt>
                <c:pt idx="2456">
                  <c:v>3.2320000000000001E-3</c:v>
                </c:pt>
                <c:pt idx="2457">
                  <c:v>3.2426999999999998E-3</c:v>
                </c:pt>
                <c:pt idx="2458">
                  <c:v>3.2534E-3</c:v>
                </c:pt>
                <c:pt idx="2459">
                  <c:v>3.2640999999999998E-3</c:v>
                </c:pt>
                <c:pt idx="2460">
                  <c:v>3.2748999999999999E-3</c:v>
                </c:pt>
                <c:pt idx="2461">
                  <c:v>3.2856000000000001E-3</c:v>
                </c:pt>
                <c:pt idx="2462">
                  <c:v>3.2965E-3</c:v>
                </c:pt>
                <c:pt idx="2463">
                  <c:v>3.3073E-3</c:v>
                </c:pt>
                <c:pt idx="2464">
                  <c:v>3.3181999999999999E-3</c:v>
                </c:pt>
                <c:pt idx="2465">
                  <c:v>3.3292E-3</c:v>
                </c:pt>
                <c:pt idx="2466">
                  <c:v>3.3400999999999999E-3</c:v>
                </c:pt>
                <c:pt idx="2467">
                  <c:v>3.3511999999999999E-3</c:v>
                </c:pt>
                <c:pt idx="2468">
                  <c:v>3.3622000000000001E-3</c:v>
                </c:pt>
                <c:pt idx="2469">
                  <c:v>3.3733000000000001E-3</c:v>
                </c:pt>
                <c:pt idx="2470">
                  <c:v>3.3844000000000001E-3</c:v>
                </c:pt>
                <c:pt idx="2471">
                  <c:v>3.3955999999999999E-3</c:v>
                </c:pt>
                <c:pt idx="2472">
                  <c:v>3.4066999999999999E-3</c:v>
                </c:pt>
                <c:pt idx="2473">
                  <c:v>3.418E-3</c:v>
                </c:pt>
                <c:pt idx="2474">
                  <c:v>3.4291999999999999E-3</c:v>
                </c:pt>
                <c:pt idx="2475">
                  <c:v>3.4405E-3</c:v>
                </c:pt>
                <c:pt idx="2476">
                  <c:v>3.4518999999999999E-3</c:v>
                </c:pt>
                <c:pt idx="2477">
                  <c:v>3.4632999999999999E-3</c:v>
                </c:pt>
                <c:pt idx="2478">
                  <c:v>3.4746999999999998E-3</c:v>
                </c:pt>
                <c:pt idx="2479">
                  <c:v>3.4860999999999998E-3</c:v>
                </c:pt>
                <c:pt idx="2480">
                  <c:v>3.4976E-3</c:v>
                </c:pt>
                <c:pt idx="2481">
                  <c:v>3.5090999999999998E-3</c:v>
                </c:pt>
                <c:pt idx="2482">
                  <c:v>3.5206999999999999E-3</c:v>
                </c:pt>
                <c:pt idx="2483">
                  <c:v>3.5322999999999999E-3</c:v>
                </c:pt>
                <c:pt idx="2484">
                  <c:v>3.5439E-3</c:v>
                </c:pt>
                <c:pt idx="2485">
                  <c:v>3.5555999999999999E-3</c:v>
                </c:pt>
                <c:pt idx="2486">
                  <c:v>3.5672999999999998E-3</c:v>
                </c:pt>
                <c:pt idx="2487">
                  <c:v>3.5791E-3</c:v>
                </c:pt>
                <c:pt idx="2488">
                  <c:v>3.5909000000000002E-3</c:v>
                </c:pt>
                <c:pt idx="2489">
                  <c:v>3.6026999999999999E-3</c:v>
                </c:pt>
                <c:pt idx="2490">
                  <c:v>3.6145999999999999E-3</c:v>
                </c:pt>
                <c:pt idx="2491">
                  <c:v>3.6264999999999999E-3</c:v>
                </c:pt>
                <c:pt idx="2492">
                  <c:v>3.6384999999999998E-3</c:v>
                </c:pt>
                <c:pt idx="2493">
                  <c:v>3.6505000000000001E-3</c:v>
                </c:pt>
                <c:pt idx="2494">
                  <c:v>3.6625E-3</c:v>
                </c:pt>
                <c:pt idx="2495">
                  <c:v>3.6746000000000001E-3</c:v>
                </c:pt>
                <c:pt idx="2496">
                  <c:v>3.6866999999999998E-3</c:v>
                </c:pt>
                <c:pt idx="2497">
                  <c:v>3.6987999999999999E-3</c:v>
                </c:pt>
                <c:pt idx="2498">
                  <c:v>3.7109999999999999E-3</c:v>
                </c:pt>
                <c:pt idx="2499">
                  <c:v>3.7231999999999999E-3</c:v>
                </c:pt>
                <c:pt idx="2500">
                  <c:v>3.7355000000000001E-3</c:v>
                </c:pt>
                <c:pt idx="2501">
                  <c:v>3.7477999999999999E-3</c:v>
                </c:pt>
                <c:pt idx="2502">
                  <c:v>3.7602E-3</c:v>
                </c:pt>
                <c:pt idx="2503">
                  <c:v>3.7726000000000001E-3</c:v>
                </c:pt>
                <c:pt idx="2504">
                  <c:v>3.7850000000000002E-3</c:v>
                </c:pt>
                <c:pt idx="2505">
                  <c:v>3.7975000000000001E-3</c:v>
                </c:pt>
                <c:pt idx="2506">
                  <c:v>3.81E-3</c:v>
                </c:pt>
                <c:pt idx="2507">
                  <c:v>3.8224999999999999E-3</c:v>
                </c:pt>
                <c:pt idx="2508">
                  <c:v>3.8351000000000001E-3</c:v>
                </c:pt>
                <c:pt idx="2509">
                  <c:v>3.8478000000000002E-3</c:v>
                </c:pt>
                <c:pt idx="2510">
                  <c:v>3.8605000000000002E-3</c:v>
                </c:pt>
                <c:pt idx="2511">
                  <c:v>3.8731999999999998E-3</c:v>
                </c:pt>
                <c:pt idx="2512">
                  <c:v>3.8858999999999999E-3</c:v>
                </c:pt>
                <c:pt idx="2513">
                  <c:v>3.8988E-3</c:v>
                </c:pt>
                <c:pt idx="2514">
                  <c:v>3.9116000000000003E-3</c:v>
                </c:pt>
                <c:pt idx="2515">
                  <c:v>3.9245E-3</c:v>
                </c:pt>
                <c:pt idx="2516">
                  <c:v>3.9373999999999998E-3</c:v>
                </c:pt>
                <c:pt idx="2517">
                  <c:v>3.9503999999999997E-3</c:v>
                </c:pt>
                <c:pt idx="2518">
                  <c:v>3.9633999999999997E-3</c:v>
                </c:pt>
                <c:pt idx="2519">
                  <c:v>3.9765E-3</c:v>
                </c:pt>
                <c:pt idx="2520">
                  <c:v>3.9896000000000003E-3</c:v>
                </c:pt>
                <c:pt idx="2521">
                  <c:v>4.0026999999999997E-3</c:v>
                </c:pt>
                <c:pt idx="2522">
                  <c:v>4.0159000000000002E-3</c:v>
                </c:pt>
                <c:pt idx="2523">
                  <c:v>4.0292000000000001E-3</c:v>
                </c:pt>
                <c:pt idx="2524">
                  <c:v>4.0423999999999998E-3</c:v>
                </c:pt>
                <c:pt idx="2525">
                  <c:v>4.0558E-3</c:v>
                </c:pt>
                <c:pt idx="2526">
                  <c:v>4.0691E-3</c:v>
                </c:pt>
                <c:pt idx="2527">
                  <c:v>4.0825000000000002E-3</c:v>
                </c:pt>
                <c:pt idx="2528">
                  <c:v>4.0959999999999998E-3</c:v>
                </c:pt>
                <c:pt idx="2529">
                  <c:v>4.1095000000000003E-3</c:v>
                </c:pt>
                <c:pt idx="2530">
                  <c:v>4.1229999999999999E-3</c:v>
                </c:pt>
                <c:pt idx="2531">
                  <c:v>4.1365999999999998E-3</c:v>
                </c:pt>
                <c:pt idx="2532">
                  <c:v>4.1503E-3</c:v>
                </c:pt>
                <c:pt idx="2533">
                  <c:v>4.1638999999999999E-3</c:v>
                </c:pt>
                <c:pt idx="2534">
                  <c:v>4.1777000000000003E-3</c:v>
                </c:pt>
                <c:pt idx="2535">
                  <c:v>4.1913999999999996E-3</c:v>
                </c:pt>
                <c:pt idx="2536">
                  <c:v>4.2052000000000001E-3</c:v>
                </c:pt>
                <c:pt idx="2537">
                  <c:v>4.2190999999999999E-3</c:v>
                </c:pt>
                <c:pt idx="2538">
                  <c:v>4.2329999999999998E-3</c:v>
                </c:pt>
                <c:pt idx="2539">
                  <c:v>4.2469999999999999E-3</c:v>
                </c:pt>
                <c:pt idx="2540">
                  <c:v>4.261E-3</c:v>
                </c:pt>
                <c:pt idx="2541">
                  <c:v>4.2750000000000002E-3</c:v>
                </c:pt>
                <c:pt idx="2542">
                  <c:v>4.2890999999999997E-3</c:v>
                </c:pt>
                <c:pt idx="2543">
                  <c:v>4.3032000000000001E-3</c:v>
                </c:pt>
                <c:pt idx="2544">
                  <c:v>4.3173999999999999E-3</c:v>
                </c:pt>
                <c:pt idx="2545">
                  <c:v>4.3315999999999997E-3</c:v>
                </c:pt>
                <c:pt idx="2546">
                  <c:v>4.3458999999999998E-3</c:v>
                </c:pt>
                <c:pt idx="2547">
                  <c:v>4.3601999999999998E-3</c:v>
                </c:pt>
                <c:pt idx="2548">
                  <c:v>4.3746000000000002E-3</c:v>
                </c:pt>
                <c:pt idx="2549">
                  <c:v>4.3889999999999997E-3</c:v>
                </c:pt>
                <c:pt idx="2550">
                  <c:v>4.4035000000000003E-3</c:v>
                </c:pt>
                <c:pt idx="2551">
                  <c:v>4.4180000000000001E-3</c:v>
                </c:pt>
                <c:pt idx="2552">
                  <c:v>4.4326000000000001E-3</c:v>
                </c:pt>
                <c:pt idx="2553">
                  <c:v>4.4472000000000001E-3</c:v>
                </c:pt>
                <c:pt idx="2554">
                  <c:v>4.4618000000000001E-3</c:v>
                </c:pt>
                <c:pt idx="2555">
                  <c:v>4.4764999999999996E-3</c:v>
                </c:pt>
                <c:pt idx="2556">
                  <c:v>4.4913000000000002E-3</c:v>
                </c:pt>
                <c:pt idx="2557">
                  <c:v>4.5060999999999999E-3</c:v>
                </c:pt>
                <c:pt idx="2558">
                  <c:v>4.5208999999999996E-3</c:v>
                </c:pt>
                <c:pt idx="2559">
                  <c:v>4.5358000000000004E-3</c:v>
                </c:pt>
                <c:pt idx="2560">
                  <c:v>4.5507999999999998E-3</c:v>
                </c:pt>
                <c:pt idx="2561">
                  <c:v>4.5658000000000001E-3</c:v>
                </c:pt>
                <c:pt idx="2562">
                  <c:v>4.5808000000000003E-3</c:v>
                </c:pt>
                <c:pt idx="2563">
                  <c:v>4.5959E-3</c:v>
                </c:pt>
                <c:pt idx="2564">
                  <c:v>4.6110999999999999E-3</c:v>
                </c:pt>
                <c:pt idx="2565">
                  <c:v>4.6262999999999999E-3</c:v>
                </c:pt>
                <c:pt idx="2566">
                  <c:v>4.6414999999999998E-3</c:v>
                </c:pt>
                <c:pt idx="2567">
                  <c:v>4.6568E-3</c:v>
                </c:pt>
                <c:pt idx="2568">
                  <c:v>4.6721999999999996E-3</c:v>
                </c:pt>
                <c:pt idx="2569">
                  <c:v>4.6876000000000001E-3</c:v>
                </c:pt>
                <c:pt idx="2570">
                  <c:v>4.7029999999999997E-3</c:v>
                </c:pt>
                <c:pt idx="2571">
                  <c:v>4.7184999999999996E-3</c:v>
                </c:pt>
                <c:pt idx="2572">
                  <c:v>4.7340999999999998E-3</c:v>
                </c:pt>
                <c:pt idx="2573">
                  <c:v>4.7496999999999999E-3</c:v>
                </c:pt>
                <c:pt idx="2574">
                  <c:v>4.7653000000000001E-3</c:v>
                </c:pt>
                <c:pt idx="2575">
                  <c:v>4.7809999999999997E-3</c:v>
                </c:pt>
                <c:pt idx="2576">
                  <c:v>4.7968000000000004E-3</c:v>
                </c:pt>
                <c:pt idx="2577">
                  <c:v>4.8126000000000002E-3</c:v>
                </c:pt>
                <c:pt idx="2578">
                  <c:v>4.8284000000000001E-3</c:v>
                </c:pt>
                <c:pt idx="2579">
                  <c:v>4.8443999999999996E-3</c:v>
                </c:pt>
                <c:pt idx="2580">
                  <c:v>4.8602999999999997E-3</c:v>
                </c:pt>
                <c:pt idx="2581">
                  <c:v>4.8763000000000001E-3</c:v>
                </c:pt>
                <c:pt idx="2582">
                  <c:v>4.8923999999999999E-3</c:v>
                </c:pt>
                <c:pt idx="2583">
                  <c:v>4.9084999999999997E-3</c:v>
                </c:pt>
                <c:pt idx="2584">
                  <c:v>4.9246999999999997E-3</c:v>
                </c:pt>
                <c:pt idx="2585">
                  <c:v>4.9408999999999998E-3</c:v>
                </c:pt>
                <c:pt idx="2586">
                  <c:v>4.9572000000000001E-3</c:v>
                </c:pt>
                <c:pt idx="2587">
                  <c:v>4.9735999999999999E-3</c:v>
                </c:pt>
                <c:pt idx="2588">
                  <c:v>4.9899999999999996E-3</c:v>
                </c:pt>
                <c:pt idx="2589">
                  <c:v>5.0064000000000003E-3</c:v>
                </c:pt>
                <c:pt idx="2590">
                  <c:v>5.0229000000000003E-3</c:v>
                </c:pt>
                <c:pt idx="2591">
                  <c:v>5.0394000000000003E-3</c:v>
                </c:pt>
                <c:pt idx="2592">
                  <c:v>5.0561E-3</c:v>
                </c:pt>
                <c:pt idx="2593">
                  <c:v>5.0727000000000003E-3</c:v>
                </c:pt>
                <c:pt idx="2594">
                  <c:v>5.0894E-3</c:v>
                </c:pt>
                <c:pt idx="2595">
                  <c:v>5.1062E-3</c:v>
                </c:pt>
                <c:pt idx="2596">
                  <c:v>5.1229999999999999E-3</c:v>
                </c:pt>
                <c:pt idx="2597">
                  <c:v>5.1399000000000002E-3</c:v>
                </c:pt>
                <c:pt idx="2598">
                  <c:v>5.1568999999999999E-3</c:v>
                </c:pt>
                <c:pt idx="2599">
                  <c:v>5.1739000000000004E-3</c:v>
                </c:pt>
                <c:pt idx="2600">
                  <c:v>5.1909E-3</c:v>
                </c:pt>
                <c:pt idx="2601">
                  <c:v>5.208E-3</c:v>
                </c:pt>
                <c:pt idx="2602">
                  <c:v>5.2252000000000002E-3</c:v>
                </c:pt>
                <c:pt idx="2603">
                  <c:v>5.2424000000000004E-3</c:v>
                </c:pt>
                <c:pt idx="2604">
                  <c:v>5.2597E-3</c:v>
                </c:pt>
                <c:pt idx="2605">
                  <c:v>5.2769999999999996E-3</c:v>
                </c:pt>
                <c:pt idx="2606">
                  <c:v>5.2944000000000003E-3</c:v>
                </c:pt>
                <c:pt idx="2607">
                  <c:v>5.3118999999999996E-3</c:v>
                </c:pt>
                <c:pt idx="2608">
                  <c:v>5.3293999999999998E-3</c:v>
                </c:pt>
                <c:pt idx="2609">
                  <c:v>5.3468999999999999E-3</c:v>
                </c:pt>
                <c:pt idx="2610">
                  <c:v>5.3645000000000003E-3</c:v>
                </c:pt>
                <c:pt idx="2611">
                  <c:v>5.3822000000000002E-3</c:v>
                </c:pt>
                <c:pt idx="2612">
                  <c:v>5.4000000000000003E-3</c:v>
                </c:pt>
                <c:pt idx="2613">
                  <c:v>5.4178000000000004E-3</c:v>
                </c:pt>
                <c:pt idx="2614">
                  <c:v>5.4355999999999996E-3</c:v>
                </c:pt>
                <c:pt idx="2615">
                  <c:v>5.4535E-3</c:v>
                </c:pt>
                <c:pt idx="2616">
                  <c:v>5.4714999999999998E-3</c:v>
                </c:pt>
                <c:pt idx="2617">
                  <c:v>5.4894999999999996E-3</c:v>
                </c:pt>
                <c:pt idx="2618">
                  <c:v>5.5075999999999996E-3</c:v>
                </c:pt>
                <c:pt idx="2619">
                  <c:v>5.5258E-3</c:v>
                </c:pt>
                <c:pt idx="2620">
                  <c:v>5.5440000000000003E-3</c:v>
                </c:pt>
                <c:pt idx="2621">
                  <c:v>5.5623000000000001E-3</c:v>
                </c:pt>
                <c:pt idx="2622">
                  <c:v>5.5805999999999998E-3</c:v>
                </c:pt>
                <c:pt idx="2623">
                  <c:v>5.5989999999999998E-3</c:v>
                </c:pt>
                <c:pt idx="2624">
                  <c:v>5.6173999999999998E-3</c:v>
                </c:pt>
                <c:pt idx="2625">
                  <c:v>5.6359000000000001E-3</c:v>
                </c:pt>
                <c:pt idx="2626">
                  <c:v>5.6544999999999998E-3</c:v>
                </c:pt>
                <c:pt idx="2627">
                  <c:v>5.6731999999999998E-3</c:v>
                </c:pt>
                <c:pt idx="2628">
                  <c:v>5.6918999999999997E-3</c:v>
                </c:pt>
                <c:pt idx="2629">
                  <c:v>5.7105999999999997E-3</c:v>
                </c:pt>
                <c:pt idx="2630">
                  <c:v>5.7293999999999999E-3</c:v>
                </c:pt>
                <c:pt idx="2631">
                  <c:v>5.7482999999999996E-3</c:v>
                </c:pt>
                <c:pt idx="2632">
                  <c:v>5.7673000000000004E-3</c:v>
                </c:pt>
                <c:pt idx="2633">
                  <c:v>5.7863000000000003E-3</c:v>
                </c:pt>
                <c:pt idx="2634">
                  <c:v>5.8053000000000002E-3</c:v>
                </c:pt>
                <c:pt idx="2635">
                  <c:v>5.8244999999999998E-3</c:v>
                </c:pt>
                <c:pt idx="2636">
                  <c:v>5.8437000000000003E-3</c:v>
                </c:pt>
                <c:pt idx="2637">
                  <c:v>5.8628999999999999E-3</c:v>
                </c:pt>
                <c:pt idx="2638">
                  <c:v>5.8821999999999998E-3</c:v>
                </c:pt>
                <c:pt idx="2639">
                  <c:v>5.9015999999999999E-3</c:v>
                </c:pt>
                <c:pt idx="2640">
                  <c:v>5.9211000000000003E-3</c:v>
                </c:pt>
                <c:pt idx="2641">
                  <c:v>5.9405999999999999E-3</c:v>
                </c:pt>
                <c:pt idx="2642">
                  <c:v>5.9601999999999997E-3</c:v>
                </c:pt>
                <c:pt idx="2643">
                  <c:v>5.9798000000000004E-3</c:v>
                </c:pt>
                <c:pt idx="2644">
                  <c:v>5.9994999999999996E-3</c:v>
                </c:pt>
                <c:pt idx="2645">
                  <c:v>6.0193E-3</c:v>
                </c:pt>
                <c:pt idx="2646">
                  <c:v>6.0391000000000004E-3</c:v>
                </c:pt>
                <c:pt idx="2647">
                  <c:v>6.0590000000000001E-3</c:v>
                </c:pt>
                <c:pt idx="2648">
                  <c:v>6.0790000000000002E-3</c:v>
                </c:pt>
                <c:pt idx="2649">
                  <c:v>6.0990000000000003E-3</c:v>
                </c:pt>
                <c:pt idx="2650">
                  <c:v>6.1190999999999997E-3</c:v>
                </c:pt>
                <c:pt idx="2651">
                  <c:v>6.1393000000000003E-3</c:v>
                </c:pt>
                <c:pt idx="2652">
                  <c:v>6.1595E-3</c:v>
                </c:pt>
                <c:pt idx="2653">
                  <c:v>6.1798000000000001E-3</c:v>
                </c:pt>
                <c:pt idx="2654">
                  <c:v>6.2002000000000003E-3</c:v>
                </c:pt>
                <c:pt idx="2655">
                  <c:v>6.2205999999999997E-3</c:v>
                </c:pt>
                <c:pt idx="2656">
                  <c:v>6.2411000000000003E-3</c:v>
                </c:pt>
                <c:pt idx="2657">
                  <c:v>6.2617000000000003E-3</c:v>
                </c:pt>
                <c:pt idx="2658">
                  <c:v>6.2823000000000002E-3</c:v>
                </c:pt>
                <c:pt idx="2659">
                  <c:v>6.3030999999999998E-3</c:v>
                </c:pt>
                <c:pt idx="2660">
                  <c:v>6.3238000000000001E-3</c:v>
                </c:pt>
                <c:pt idx="2661">
                  <c:v>6.3447E-3</c:v>
                </c:pt>
                <c:pt idx="2662">
                  <c:v>6.3655999999999999E-3</c:v>
                </c:pt>
                <c:pt idx="2663">
                  <c:v>6.3866000000000001E-3</c:v>
                </c:pt>
                <c:pt idx="2664">
                  <c:v>6.4076000000000003E-3</c:v>
                </c:pt>
                <c:pt idx="2665">
                  <c:v>6.4286999999999999E-3</c:v>
                </c:pt>
                <c:pt idx="2666">
                  <c:v>6.4498999999999997E-3</c:v>
                </c:pt>
                <c:pt idx="2667">
                  <c:v>6.4711999999999999E-3</c:v>
                </c:pt>
                <c:pt idx="2668">
                  <c:v>6.4925E-3</c:v>
                </c:pt>
                <c:pt idx="2669">
                  <c:v>6.5139000000000004E-3</c:v>
                </c:pt>
                <c:pt idx="2670">
                  <c:v>6.5354000000000002E-3</c:v>
                </c:pt>
                <c:pt idx="2671">
                  <c:v>6.5569000000000001E-3</c:v>
                </c:pt>
                <c:pt idx="2672">
                  <c:v>6.5785000000000001E-3</c:v>
                </c:pt>
                <c:pt idx="2673">
                  <c:v>6.6001999999999996E-3</c:v>
                </c:pt>
                <c:pt idx="2674">
                  <c:v>6.6219E-3</c:v>
                </c:pt>
                <c:pt idx="2675">
                  <c:v>6.6438000000000001E-3</c:v>
                </c:pt>
                <c:pt idx="2676">
                  <c:v>6.6657000000000001E-3</c:v>
                </c:pt>
                <c:pt idx="2677">
                  <c:v>6.6876000000000001E-3</c:v>
                </c:pt>
                <c:pt idx="2678">
                  <c:v>6.7096999999999999E-3</c:v>
                </c:pt>
                <c:pt idx="2679">
                  <c:v>6.7317999999999996E-3</c:v>
                </c:pt>
                <c:pt idx="2680">
                  <c:v>6.7539999999999996E-3</c:v>
                </c:pt>
                <c:pt idx="2681">
                  <c:v>6.7761999999999996E-3</c:v>
                </c:pt>
                <c:pt idx="2682">
                  <c:v>6.7986000000000001E-3</c:v>
                </c:pt>
                <c:pt idx="2683">
                  <c:v>6.8209999999999998E-3</c:v>
                </c:pt>
                <c:pt idx="2684">
                  <c:v>6.8434000000000004E-3</c:v>
                </c:pt>
                <c:pt idx="2685">
                  <c:v>6.8659999999999997E-3</c:v>
                </c:pt>
                <c:pt idx="2686">
                  <c:v>6.8885999999999999E-3</c:v>
                </c:pt>
                <c:pt idx="2687">
                  <c:v>6.9113000000000004E-3</c:v>
                </c:pt>
                <c:pt idx="2688">
                  <c:v>6.9341000000000003E-3</c:v>
                </c:pt>
                <c:pt idx="2689">
                  <c:v>6.9569999999999996E-3</c:v>
                </c:pt>
                <c:pt idx="2690">
                  <c:v>6.9798999999999998E-3</c:v>
                </c:pt>
                <c:pt idx="2691">
                  <c:v>7.0029000000000003E-3</c:v>
                </c:pt>
                <c:pt idx="2692">
                  <c:v>7.0260000000000001E-3</c:v>
                </c:pt>
                <c:pt idx="2693">
                  <c:v>7.0491E-3</c:v>
                </c:pt>
                <c:pt idx="2694">
                  <c:v>7.0724000000000004E-3</c:v>
                </c:pt>
                <c:pt idx="2695">
                  <c:v>7.0956999999999999E-3</c:v>
                </c:pt>
                <c:pt idx="2696">
                  <c:v>7.1190000000000003E-3</c:v>
                </c:pt>
                <c:pt idx="2697">
                  <c:v>7.1425000000000004E-3</c:v>
                </c:pt>
                <c:pt idx="2698">
                  <c:v>7.1659999999999996E-3</c:v>
                </c:pt>
                <c:pt idx="2699">
                  <c:v>7.1897000000000003E-3</c:v>
                </c:pt>
                <c:pt idx="2700">
                  <c:v>7.2134E-3</c:v>
                </c:pt>
                <c:pt idx="2701">
                  <c:v>7.2370999999999998E-3</c:v>
                </c:pt>
                <c:pt idx="2702">
                  <c:v>7.2610000000000001E-3</c:v>
                </c:pt>
                <c:pt idx="2703">
                  <c:v>7.2849000000000004E-3</c:v>
                </c:pt>
                <c:pt idx="2704">
                  <c:v>7.3089000000000001E-3</c:v>
                </c:pt>
                <c:pt idx="2705">
                  <c:v>7.3330000000000001E-3</c:v>
                </c:pt>
                <c:pt idx="2706">
                  <c:v>7.3572000000000004E-3</c:v>
                </c:pt>
                <c:pt idx="2707">
                  <c:v>7.3813999999999998E-3</c:v>
                </c:pt>
                <c:pt idx="2708">
                  <c:v>7.4057000000000003E-3</c:v>
                </c:pt>
                <c:pt idx="2709">
                  <c:v>7.4301999999999997E-3</c:v>
                </c:pt>
                <c:pt idx="2710">
                  <c:v>7.4545999999999996E-3</c:v>
                </c:pt>
                <c:pt idx="2711">
                  <c:v>7.4792000000000001E-3</c:v>
                </c:pt>
                <c:pt idx="2712">
                  <c:v>7.5039E-3</c:v>
                </c:pt>
                <c:pt idx="2713">
                  <c:v>7.5285999999999999E-3</c:v>
                </c:pt>
                <c:pt idx="2714">
                  <c:v>7.5534E-3</c:v>
                </c:pt>
                <c:pt idx="2715">
                  <c:v>7.5782999999999996E-3</c:v>
                </c:pt>
                <c:pt idx="2716">
                  <c:v>7.6033000000000003E-3</c:v>
                </c:pt>
                <c:pt idx="2717">
                  <c:v>7.6283000000000002E-3</c:v>
                </c:pt>
                <c:pt idx="2718">
                  <c:v>7.6534999999999997E-3</c:v>
                </c:pt>
                <c:pt idx="2719">
                  <c:v>7.6787000000000001E-3</c:v>
                </c:pt>
                <c:pt idx="2720">
                  <c:v>7.7039999999999999E-3</c:v>
                </c:pt>
                <c:pt idx="2721">
                  <c:v>7.7294E-3</c:v>
                </c:pt>
                <c:pt idx="2722">
                  <c:v>7.7549000000000003E-3</c:v>
                </c:pt>
                <c:pt idx="2723">
                  <c:v>7.7803999999999998E-3</c:v>
                </c:pt>
                <c:pt idx="2724">
                  <c:v>7.8060999999999998E-3</c:v>
                </c:pt>
                <c:pt idx="2725">
                  <c:v>7.8317999999999999E-3</c:v>
                </c:pt>
                <c:pt idx="2726">
                  <c:v>7.8575999999999993E-3</c:v>
                </c:pt>
                <c:pt idx="2727">
                  <c:v>7.8834999999999999E-3</c:v>
                </c:pt>
                <c:pt idx="2728">
                  <c:v>7.9094999999999999E-3</c:v>
                </c:pt>
                <c:pt idx="2729">
                  <c:v>7.9354999999999998E-3</c:v>
                </c:pt>
                <c:pt idx="2730">
                  <c:v>7.9617000000000004E-3</c:v>
                </c:pt>
                <c:pt idx="2731">
                  <c:v>7.9878999999999992E-3</c:v>
                </c:pt>
                <c:pt idx="2732">
                  <c:v>8.0143000000000002E-3</c:v>
                </c:pt>
                <c:pt idx="2733">
                  <c:v>8.0406999999999996E-3</c:v>
                </c:pt>
                <c:pt idx="2734">
                  <c:v>8.0672000000000001E-3</c:v>
                </c:pt>
                <c:pt idx="2735">
                  <c:v>8.0938E-3</c:v>
                </c:pt>
                <c:pt idx="2736">
                  <c:v>8.1203999999999998E-3</c:v>
                </c:pt>
                <c:pt idx="2737">
                  <c:v>8.1472000000000003E-3</c:v>
                </c:pt>
                <c:pt idx="2738">
                  <c:v>8.1740000000000007E-3</c:v>
                </c:pt>
                <c:pt idx="2739">
                  <c:v>8.201E-3</c:v>
                </c:pt>
                <c:pt idx="2740">
                  <c:v>8.2279999999999992E-3</c:v>
                </c:pt>
                <c:pt idx="2741">
                  <c:v>8.2550999999999996E-3</c:v>
                </c:pt>
                <c:pt idx="2742">
                  <c:v>8.2822999999999994E-3</c:v>
                </c:pt>
                <c:pt idx="2743">
                  <c:v>8.3096000000000003E-3</c:v>
                </c:pt>
                <c:pt idx="2744">
                  <c:v>8.3370000000000007E-3</c:v>
                </c:pt>
                <c:pt idx="2745">
                  <c:v>8.3645000000000004E-3</c:v>
                </c:pt>
                <c:pt idx="2746">
                  <c:v>8.3920999999999996E-3</c:v>
                </c:pt>
                <c:pt idx="2747">
                  <c:v>8.4197000000000004E-3</c:v>
                </c:pt>
                <c:pt idx="2748">
                  <c:v>8.4475000000000001E-3</c:v>
                </c:pt>
                <c:pt idx="2749">
                  <c:v>8.4752999999999998E-3</c:v>
                </c:pt>
                <c:pt idx="2750">
                  <c:v>8.5032000000000007E-3</c:v>
                </c:pt>
                <c:pt idx="2751">
                  <c:v>8.5313000000000003E-3</c:v>
                </c:pt>
                <c:pt idx="2752">
                  <c:v>8.5594E-3</c:v>
                </c:pt>
                <c:pt idx="2753">
                  <c:v>8.5876000000000008E-3</c:v>
                </c:pt>
                <c:pt idx="2754">
                  <c:v>8.6158999999999993E-3</c:v>
                </c:pt>
                <c:pt idx="2755">
                  <c:v>8.6443000000000006E-3</c:v>
                </c:pt>
                <c:pt idx="2756">
                  <c:v>8.6727999999999996E-3</c:v>
                </c:pt>
                <c:pt idx="2757">
                  <c:v>8.7013999999999998E-3</c:v>
                </c:pt>
                <c:pt idx="2758">
                  <c:v>8.7299999999999999E-3</c:v>
                </c:pt>
                <c:pt idx="2759">
                  <c:v>8.7588000000000006E-3</c:v>
                </c:pt>
                <c:pt idx="2760">
                  <c:v>8.7877000000000007E-3</c:v>
                </c:pt>
                <c:pt idx="2761">
                  <c:v>8.8166000000000008E-3</c:v>
                </c:pt>
                <c:pt idx="2762">
                  <c:v>8.8456999999999997E-3</c:v>
                </c:pt>
                <c:pt idx="2763">
                  <c:v>8.8748000000000004E-3</c:v>
                </c:pt>
                <c:pt idx="2764">
                  <c:v>8.9040999999999999E-3</c:v>
                </c:pt>
                <c:pt idx="2765">
                  <c:v>8.9333999999999993E-3</c:v>
                </c:pt>
                <c:pt idx="2766">
                  <c:v>8.9628999999999993E-3</c:v>
                </c:pt>
                <c:pt idx="2767">
                  <c:v>8.9923999999999994E-3</c:v>
                </c:pt>
                <c:pt idx="2768">
                  <c:v>9.0220999999999999E-3</c:v>
                </c:pt>
                <c:pt idx="2769">
                  <c:v>9.0518000000000005E-3</c:v>
                </c:pt>
                <c:pt idx="2770">
                  <c:v>9.0816000000000004E-3</c:v>
                </c:pt>
                <c:pt idx="2771">
                  <c:v>9.1114999999999998E-3</c:v>
                </c:pt>
                <c:pt idx="2772">
                  <c:v>9.1415999999999997E-3</c:v>
                </c:pt>
                <c:pt idx="2773">
                  <c:v>9.1716999999999996E-3</c:v>
                </c:pt>
                <c:pt idx="2774">
                  <c:v>9.2019000000000007E-3</c:v>
                </c:pt>
                <c:pt idx="2775">
                  <c:v>9.2323000000000006E-3</c:v>
                </c:pt>
                <c:pt idx="2776">
                  <c:v>9.2627000000000004E-3</c:v>
                </c:pt>
                <c:pt idx="2777">
                  <c:v>9.2931999999999997E-3</c:v>
                </c:pt>
                <c:pt idx="2778">
                  <c:v>9.3238000000000001E-3</c:v>
                </c:pt>
                <c:pt idx="2779">
                  <c:v>9.3545999999999994E-3</c:v>
                </c:pt>
                <c:pt idx="2780">
                  <c:v>9.3854000000000003E-3</c:v>
                </c:pt>
                <c:pt idx="2781">
                  <c:v>9.4163000000000007E-3</c:v>
                </c:pt>
                <c:pt idx="2782">
                  <c:v>9.4473999999999999E-3</c:v>
                </c:pt>
                <c:pt idx="2783">
                  <c:v>9.4785000000000008E-3</c:v>
                </c:pt>
                <c:pt idx="2784">
                  <c:v>9.5096999999999994E-3</c:v>
                </c:pt>
                <c:pt idx="2785">
                  <c:v>9.5411000000000003E-3</c:v>
                </c:pt>
                <c:pt idx="2786">
                  <c:v>9.5724999999999994E-3</c:v>
                </c:pt>
                <c:pt idx="2787">
                  <c:v>9.6041000000000008E-3</c:v>
                </c:pt>
                <c:pt idx="2788">
                  <c:v>9.6357000000000005E-3</c:v>
                </c:pt>
                <c:pt idx="2789">
                  <c:v>9.6675000000000007E-3</c:v>
                </c:pt>
                <c:pt idx="2790">
                  <c:v>9.6992999999999992E-3</c:v>
                </c:pt>
                <c:pt idx="2791">
                  <c:v>9.7313E-3</c:v>
                </c:pt>
                <c:pt idx="2792">
                  <c:v>9.7634000000000002E-3</c:v>
                </c:pt>
                <c:pt idx="2793">
                  <c:v>9.7955999999999998E-3</c:v>
                </c:pt>
                <c:pt idx="2794">
                  <c:v>9.8277999999999994E-3</c:v>
                </c:pt>
                <c:pt idx="2795">
                  <c:v>9.8601999999999995E-3</c:v>
                </c:pt>
                <c:pt idx="2796">
                  <c:v>9.8927000000000008E-3</c:v>
                </c:pt>
                <c:pt idx="2797">
                  <c:v>9.9252999999999997E-3</c:v>
                </c:pt>
                <c:pt idx="2798">
                  <c:v>9.9579999999999998E-3</c:v>
                </c:pt>
                <c:pt idx="2799">
                  <c:v>9.9909000000000005E-3</c:v>
                </c:pt>
                <c:pt idx="2800">
                  <c:v>1.0024E-2</c:v>
                </c:pt>
                <c:pt idx="2801">
                  <c:v>1.0057E-2</c:v>
                </c:pt>
                <c:pt idx="2802">
                  <c:v>1.009E-2</c:v>
                </c:pt>
                <c:pt idx="2803">
                  <c:v>1.0123E-2</c:v>
                </c:pt>
                <c:pt idx="2804">
                  <c:v>1.0156999999999999E-2</c:v>
                </c:pt>
                <c:pt idx="2805">
                  <c:v>1.0189999999999999E-2</c:v>
                </c:pt>
                <c:pt idx="2806">
                  <c:v>1.0224E-2</c:v>
                </c:pt>
                <c:pt idx="2807">
                  <c:v>1.0257E-2</c:v>
                </c:pt>
                <c:pt idx="2808">
                  <c:v>1.0291E-2</c:v>
                </c:pt>
                <c:pt idx="2809">
                  <c:v>1.0325000000000001E-2</c:v>
                </c:pt>
                <c:pt idx="2810">
                  <c:v>1.0359E-2</c:v>
                </c:pt>
                <c:pt idx="2811">
                  <c:v>1.0392999999999999E-2</c:v>
                </c:pt>
                <c:pt idx="2812">
                  <c:v>1.0427000000000001E-2</c:v>
                </c:pt>
                <c:pt idx="2813">
                  <c:v>1.0462000000000001E-2</c:v>
                </c:pt>
                <c:pt idx="2814">
                  <c:v>1.0496E-2</c:v>
                </c:pt>
                <c:pt idx="2815">
                  <c:v>1.0531E-2</c:v>
                </c:pt>
                <c:pt idx="2816">
                  <c:v>1.0566000000000001E-2</c:v>
                </c:pt>
                <c:pt idx="2817">
                  <c:v>1.06E-2</c:v>
                </c:pt>
                <c:pt idx="2818">
                  <c:v>1.0635E-2</c:v>
                </c:pt>
                <c:pt idx="2819">
                  <c:v>1.0670000000000001E-2</c:v>
                </c:pt>
                <c:pt idx="2820">
                  <c:v>1.0706E-2</c:v>
                </c:pt>
                <c:pt idx="2821">
                  <c:v>1.0741000000000001E-2</c:v>
                </c:pt>
                <c:pt idx="2822">
                  <c:v>1.0776000000000001E-2</c:v>
                </c:pt>
                <c:pt idx="2823">
                  <c:v>1.0812E-2</c:v>
                </c:pt>
                <c:pt idx="2824">
                  <c:v>1.0847000000000001E-2</c:v>
                </c:pt>
                <c:pt idx="2825">
                  <c:v>1.0883E-2</c:v>
                </c:pt>
                <c:pt idx="2826">
                  <c:v>1.0919E-2</c:v>
                </c:pt>
                <c:pt idx="2827">
                  <c:v>1.0954999999999999E-2</c:v>
                </c:pt>
                <c:pt idx="2828">
                  <c:v>1.0991000000000001E-2</c:v>
                </c:pt>
                <c:pt idx="2829">
                  <c:v>1.1027E-2</c:v>
                </c:pt>
                <c:pt idx="2830">
                  <c:v>1.1063999999999999E-2</c:v>
                </c:pt>
                <c:pt idx="2831">
                  <c:v>1.11E-2</c:v>
                </c:pt>
                <c:pt idx="2832">
                  <c:v>1.1136999999999999E-2</c:v>
                </c:pt>
                <c:pt idx="2833">
                  <c:v>1.1173000000000001E-2</c:v>
                </c:pt>
                <c:pt idx="2834">
                  <c:v>1.1209999999999999E-2</c:v>
                </c:pt>
                <c:pt idx="2835">
                  <c:v>1.1247E-2</c:v>
                </c:pt>
                <c:pt idx="2836">
                  <c:v>1.1284000000000001E-2</c:v>
                </c:pt>
                <c:pt idx="2837">
                  <c:v>1.1320999999999999E-2</c:v>
                </c:pt>
                <c:pt idx="2838">
                  <c:v>1.1358999999999999E-2</c:v>
                </c:pt>
                <c:pt idx="2839">
                  <c:v>1.1396E-2</c:v>
                </c:pt>
                <c:pt idx="2840">
                  <c:v>1.1434E-2</c:v>
                </c:pt>
                <c:pt idx="2841">
                  <c:v>1.1471E-2</c:v>
                </c:pt>
                <c:pt idx="2842">
                  <c:v>1.1509E-2</c:v>
                </c:pt>
                <c:pt idx="2843">
                  <c:v>1.1547E-2</c:v>
                </c:pt>
                <c:pt idx="2844">
                  <c:v>1.1585E-2</c:v>
                </c:pt>
                <c:pt idx="2845">
                  <c:v>1.1623E-2</c:v>
                </c:pt>
                <c:pt idx="2846">
                  <c:v>1.1662E-2</c:v>
                </c:pt>
                <c:pt idx="2847">
                  <c:v>1.17E-2</c:v>
                </c:pt>
                <c:pt idx="2848">
                  <c:v>1.1738999999999999E-2</c:v>
                </c:pt>
                <c:pt idx="2849">
                  <c:v>1.1776999999999999E-2</c:v>
                </c:pt>
                <c:pt idx="2850">
                  <c:v>1.1816E-2</c:v>
                </c:pt>
                <c:pt idx="2851">
                  <c:v>1.1854999999999999E-2</c:v>
                </c:pt>
                <c:pt idx="2852">
                  <c:v>1.1894E-2</c:v>
                </c:pt>
                <c:pt idx="2853">
                  <c:v>1.1932999999999999E-2</c:v>
                </c:pt>
                <c:pt idx="2854">
                  <c:v>1.1972999999999999E-2</c:v>
                </c:pt>
                <c:pt idx="2855">
                  <c:v>1.2012E-2</c:v>
                </c:pt>
                <c:pt idx="2856">
                  <c:v>1.2052E-2</c:v>
                </c:pt>
                <c:pt idx="2857">
                  <c:v>1.2092E-2</c:v>
                </c:pt>
                <c:pt idx="2858">
                  <c:v>1.2130999999999999E-2</c:v>
                </c:pt>
                <c:pt idx="2859">
                  <c:v>1.2171E-2</c:v>
                </c:pt>
                <c:pt idx="2860">
                  <c:v>1.2211E-2</c:v>
                </c:pt>
                <c:pt idx="2861">
                  <c:v>1.2252000000000001E-2</c:v>
                </c:pt>
                <c:pt idx="2862">
                  <c:v>1.2292000000000001E-2</c:v>
                </c:pt>
                <c:pt idx="2863">
                  <c:v>1.2333E-2</c:v>
                </c:pt>
                <c:pt idx="2864">
                  <c:v>1.2373E-2</c:v>
                </c:pt>
                <c:pt idx="2865">
                  <c:v>1.2414E-2</c:v>
                </c:pt>
                <c:pt idx="2866">
                  <c:v>1.2455000000000001E-2</c:v>
                </c:pt>
                <c:pt idx="2867">
                  <c:v>1.2496E-2</c:v>
                </c:pt>
                <c:pt idx="2868">
                  <c:v>1.2537E-2</c:v>
                </c:pt>
                <c:pt idx="2869">
                  <c:v>1.2578000000000001E-2</c:v>
                </c:pt>
                <c:pt idx="2870">
                  <c:v>1.2619999999999999E-2</c:v>
                </c:pt>
                <c:pt idx="2871">
                  <c:v>1.2662E-2</c:v>
                </c:pt>
                <c:pt idx="2872">
                  <c:v>1.2703000000000001E-2</c:v>
                </c:pt>
                <c:pt idx="2873">
                  <c:v>1.2744999999999999E-2</c:v>
                </c:pt>
                <c:pt idx="2874">
                  <c:v>1.2787E-2</c:v>
                </c:pt>
                <c:pt idx="2875">
                  <c:v>1.2829E-2</c:v>
                </c:pt>
                <c:pt idx="2876">
                  <c:v>1.2872E-2</c:v>
                </c:pt>
                <c:pt idx="2877">
                  <c:v>1.2914E-2</c:v>
                </c:pt>
                <c:pt idx="2878">
                  <c:v>1.2957E-2</c:v>
                </c:pt>
                <c:pt idx="2879">
                  <c:v>1.2999E-2</c:v>
                </c:pt>
                <c:pt idx="2880">
                  <c:v>1.3042E-2</c:v>
                </c:pt>
                <c:pt idx="2881">
                  <c:v>1.3084999999999999E-2</c:v>
                </c:pt>
                <c:pt idx="2882">
                  <c:v>1.3128000000000001E-2</c:v>
                </c:pt>
                <c:pt idx="2883">
                  <c:v>1.3171E-2</c:v>
                </c:pt>
                <c:pt idx="2884">
                  <c:v>1.3214999999999999E-2</c:v>
                </c:pt>
                <c:pt idx="2885">
                  <c:v>1.3258000000000001E-2</c:v>
                </c:pt>
                <c:pt idx="2886">
                  <c:v>1.3302E-2</c:v>
                </c:pt>
                <c:pt idx="2887">
                  <c:v>1.3346E-2</c:v>
                </c:pt>
                <c:pt idx="2888">
                  <c:v>1.3390000000000001E-2</c:v>
                </c:pt>
                <c:pt idx="2889">
                  <c:v>1.3434E-2</c:v>
                </c:pt>
                <c:pt idx="2890">
                  <c:v>1.3478E-2</c:v>
                </c:pt>
                <c:pt idx="2891">
                  <c:v>1.3523E-2</c:v>
                </c:pt>
                <c:pt idx="2892">
                  <c:v>1.3566999999999999E-2</c:v>
                </c:pt>
                <c:pt idx="2893">
                  <c:v>1.3612000000000001E-2</c:v>
                </c:pt>
                <c:pt idx="2894">
                  <c:v>1.3657000000000001E-2</c:v>
                </c:pt>
                <c:pt idx="2895">
                  <c:v>1.3702000000000001E-2</c:v>
                </c:pt>
                <c:pt idx="2896">
                  <c:v>1.3747000000000001E-2</c:v>
                </c:pt>
                <c:pt idx="2897">
                  <c:v>1.3792E-2</c:v>
                </c:pt>
                <c:pt idx="2898">
                  <c:v>1.3838E-2</c:v>
                </c:pt>
                <c:pt idx="2899">
                  <c:v>1.3883E-2</c:v>
                </c:pt>
                <c:pt idx="2900">
                  <c:v>1.3929E-2</c:v>
                </c:pt>
                <c:pt idx="2901">
                  <c:v>1.3975E-2</c:v>
                </c:pt>
                <c:pt idx="2902">
                  <c:v>1.4021E-2</c:v>
                </c:pt>
                <c:pt idx="2903">
                  <c:v>1.4067E-2</c:v>
                </c:pt>
                <c:pt idx="2904">
                  <c:v>1.4114E-2</c:v>
                </c:pt>
                <c:pt idx="2905">
                  <c:v>1.4160000000000001E-2</c:v>
                </c:pt>
                <c:pt idx="2906">
                  <c:v>1.4206999999999999E-2</c:v>
                </c:pt>
                <c:pt idx="2907">
                  <c:v>1.4253999999999999E-2</c:v>
                </c:pt>
                <c:pt idx="2908">
                  <c:v>1.4300999999999999E-2</c:v>
                </c:pt>
                <c:pt idx="2909">
                  <c:v>1.4348E-2</c:v>
                </c:pt>
                <c:pt idx="2910">
                  <c:v>1.4395E-2</c:v>
                </c:pt>
                <c:pt idx="2911">
                  <c:v>1.4442999999999999E-2</c:v>
                </c:pt>
                <c:pt idx="2912">
                  <c:v>1.4489999999999999E-2</c:v>
                </c:pt>
                <c:pt idx="2913">
                  <c:v>1.4538000000000001E-2</c:v>
                </c:pt>
                <c:pt idx="2914">
                  <c:v>1.4586E-2</c:v>
                </c:pt>
                <c:pt idx="2915">
                  <c:v>1.4633999999999999E-2</c:v>
                </c:pt>
                <c:pt idx="2916">
                  <c:v>1.4682000000000001E-2</c:v>
                </c:pt>
                <c:pt idx="2917">
                  <c:v>1.473E-2</c:v>
                </c:pt>
                <c:pt idx="2918">
                  <c:v>1.4779E-2</c:v>
                </c:pt>
                <c:pt idx="2919">
                  <c:v>1.4827999999999999E-2</c:v>
                </c:pt>
                <c:pt idx="2920">
                  <c:v>1.4877E-2</c:v>
                </c:pt>
                <c:pt idx="2921">
                  <c:v>1.4926E-2</c:v>
                </c:pt>
                <c:pt idx="2922">
                  <c:v>1.4975E-2</c:v>
                </c:pt>
                <c:pt idx="2923">
                  <c:v>1.5023999999999999E-2</c:v>
                </c:pt>
                <c:pt idx="2924">
                  <c:v>1.5074000000000001E-2</c:v>
                </c:pt>
                <c:pt idx="2925">
                  <c:v>1.5122999999999999E-2</c:v>
                </c:pt>
                <c:pt idx="2926">
                  <c:v>1.5173000000000001E-2</c:v>
                </c:pt>
                <c:pt idx="2927">
                  <c:v>1.5223E-2</c:v>
                </c:pt>
                <c:pt idx="2928">
                  <c:v>1.5273E-2</c:v>
                </c:pt>
                <c:pt idx="2929">
                  <c:v>1.5324000000000001E-2</c:v>
                </c:pt>
                <c:pt idx="2930">
                  <c:v>1.5374000000000001E-2</c:v>
                </c:pt>
                <c:pt idx="2931">
                  <c:v>1.5424999999999999E-2</c:v>
                </c:pt>
                <c:pt idx="2932">
                  <c:v>1.5476E-2</c:v>
                </c:pt>
                <c:pt idx="2933">
                  <c:v>1.5526999999999999E-2</c:v>
                </c:pt>
                <c:pt idx="2934">
                  <c:v>1.5578E-2</c:v>
                </c:pt>
                <c:pt idx="2935">
                  <c:v>1.5629000000000001E-2</c:v>
                </c:pt>
                <c:pt idx="2936">
                  <c:v>1.5681E-2</c:v>
                </c:pt>
                <c:pt idx="2937">
                  <c:v>1.5731999999999999E-2</c:v>
                </c:pt>
                <c:pt idx="2938">
                  <c:v>1.5783999999999999E-2</c:v>
                </c:pt>
                <c:pt idx="2939">
                  <c:v>1.5835999999999999E-2</c:v>
                </c:pt>
                <c:pt idx="2940">
                  <c:v>1.5889E-2</c:v>
                </c:pt>
                <c:pt idx="2941">
                  <c:v>1.5941E-2</c:v>
                </c:pt>
                <c:pt idx="2942">
                  <c:v>1.5993E-2</c:v>
                </c:pt>
                <c:pt idx="2943">
                  <c:v>1.6046000000000001E-2</c:v>
                </c:pt>
                <c:pt idx="2944">
                  <c:v>1.6098999999999999E-2</c:v>
                </c:pt>
                <c:pt idx="2945">
                  <c:v>1.6152E-2</c:v>
                </c:pt>
                <c:pt idx="2946">
                  <c:v>1.6205000000000001E-2</c:v>
                </c:pt>
                <c:pt idx="2947">
                  <c:v>1.6258999999999999E-2</c:v>
                </c:pt>
                <c:pt idx="2948">
                  <c:v>1.6312E-2</c:v>
                </c:pt>
                <c:pt idx="2949">
                  <c:v>1.6365999999999999E-2</c:v>
                </c:pt>
                <c:pt idx="2950">
                  <c:v>1.6420000000000001E-2</c:v>
                </c:pt>
                <c:pt idx="2951">
                  <c:v>1.6473999999999999E-2</c:v>
                </c:pt>
                <c:pt idx="2952">
                  <c:v>1.6528000000000001E-2</c:v>
                </c:pt>
                <c:pt idx="2953">
                  <c:v>1.6583000000000001E-2</c:v>
                </c:pt>
                <c:pt idx="2954">
                  <c:v>1.6638E-2</c:v>
                </c:pt>
                <c:pt idx="2955">
                  <c:v>1.6691999999999999E-2</c:v>
                </c:pt>
                <c:pt idx="2956">
                  <c:v>1.6747000000000001E-2</c:v>
                </c:pt>
                <c:pt idx="2957">
                  <c:v>1.6802999999999998E-2</c:v>
                </c:pt>
                <c:pt idx="2958">
                  <c:v>1.6858000000000001E-2</c:v>
                </c:pt>
                <c:pt idx="2959">
                  <c:v>1.6913000000000001E-2</c:v>
                </c:pt>
                <c:pt idx="2960">
                  <c:v>1.6969000000000001E-2</c:v>
                </c:pt>
                <c:pt idx="2961">
                  <c:v>1.7024999999999998E-2</c:v>
                </c:pt>
                <c:pt idx="2962">
                  <c:v>1.7080999999999999E-2</c:v>
                </c:pt>
                <c:pt idx="2963">
                  <c:v>1.7138E-2</c:v>
                </c:pt>
                <c:pt idx="2964">
                  <c:v>1.7194000000000001E-2</c:v>
                </c:pt>
                <c:pt idx="2965">
                  <c:v>1.7250999999999999E-2</c:v>
                </c:pt>
                <c:pt idx="2966">
                  <c:v>1.7308E-2</c:v>
                </c:pt>
                <c:pt idx="2967">
                  <c:v>1.7364999999999998E-2</c:v>
                </c:pt>
                <c:pt idx="2968">
                  <c:v>1.7422E-2</c:v>
                </c:pt>
                <c:pt idx="2969">
                  <c:v>1.7479000000000001E-2</c:v>
                </c:pt>
                <c:pt idx="2970">
                  <c:v>1.7537000000000001E-2</c:v>
                </c:pt>
                <c:pt idx="2971">
                  <c:v>1.7595E-2</c:v>
                </c:pt>
                <c:pt idx="2972">
                  <c:v>1.7652999999999999E-2</c:v>
                </c:pt>
                <c:pt idx="2973">
                  <c:v>1.7711000000000001E-2</c:v>
                </c:pt>
                <c:pt idx="2974">
                  <c:v>1.7769E-2</c:v>
                </c:pt>
                <c:pt idx="2975">
                  <c:v>1.7828E-2</c:v>
                </c:pt>
                <c:pt idx="2976">
                  <c:v>1.7885999999999999E-2</c:v>
                </c:pt>
                <c:pt idx="2977">
                  <c:v>1.7944999999999999E-2</c:v>
                </c:pt>
                <c:pt idx="2978">
                  <c:v>1.8005E-2</c:v>
                </c:pt>
                <c:pt idx="2979">
                  <c:v>1.8064E-2</c:v>
                </c:pt>
                <c:pt idx="2980">
                  <c:v>1.8123E-2</c:v>
                </c:pt>
                <c:pt idx="2981">
                  <c:v>1.8183000000000001E-2</c:v>
                </c:pt>
                <c:pt idx="2982">
                  <c:v>1.8242999999999999E-2</c:v>
                </c:pt>
                <c:pt idx="2983">
                  <c:v>1.8303E-2</c:v>
                </c:pt>
                <c:pt idx="2984">
                  <c:v>1.8363999999999998E-2</c:v>
                </c:pt>
                <c:pt idx="2985">
                  <c:v>1.8423999999999999E-2</c:v>
                </c:pt>
                <c:pt idx="2986">
                  <c:v>1.8485000000000001E-2</c:v>
                </c:pt>
                <c:pt idx="2987">
                  <c:v>1.8546E-2</c:v>
                </c:pt>
                <c:pt idx="2988">
                  <c:v>1.8606999999999999E-2</c:v>
                </c:pt>
                <c:pt idx="2989">
                  <c:v>1.8668000000000001E-2</c:v>
                </c:pt>
                <c:pt idx="2990">
                  <c:v>1.873E-2</c:v>
                </c:pt>
                <c:pt idx="2991">
                  <c:v>1.8790999999999999E-2</c:v>
                </c:pt>
                <c:pt idx="2992">
                  <c:v>1.8853000000000002E-2</c:v>
                </c:pt>
                <c:pt idx="2993">
                  <c:v>1.8915000000000001E-2</c:v>
                </c:pt>
                <c:pt idx="2994">
                  <c:v>1.8977999999999998E-2</c:v>
                </c:pt>
                <c:pt idx="2995">
                  <c:v>1.9040000000000001E-2</c:v>
                </c:pt>
                <c:pt idx="2996">
                  <c:v>1.9102999999999998E-2</c:v>
                </c:pt>
                <c:pt idx="2997">
                  <c:v>1.9165999999999999E-2</c:v>
                </c:pt>
                <c:pt idx="2998">
                  <c:v>1.9229E-2</c:v>
                </c:pt>
                <c:pt idx="2999">
                  <c:v>1.9293000000000001E-2</c:v>
                </c:pt>
                <c:pt idx="3000">
                  <c:v>1.9356000000000002E-2</c:v>
                </c:pt>
                <c:pt idx="3001">
                  <c:v>1.942E-2</c:v>
                </c:pt>
                <c:pt idx="3002">
                  <c:v>1.9484000000000001E-2</c:v>
                </c:pt>
                <c:pt idx="3003">
                  <c:v>1.9547999999999999E-2</c:v>
                </c:pt>
                <c:pt idx="3004">
                  <c:v>1.9612999999999998E-2</c:v>
                </c:pt>
                <c:pt idx="3005">
                  <c:v>1.9677E-2</c:v>
                </c:pt>
                <c:pt idx="3006">
                  <c:v>1.9741999999999999E-2</c:v>
                </c:pt>
                <c:pt idx="3007">
                  <c:v>1.9807000000000002E-2</c:v>
                </c:pt>
                <c:pt idx="3008">
                  <c:v>1.9872000000000001E-2</c:v>
                </c:pt>
                <c:pt idx="3009">
                  <c:v>1.9938000000000001E-2</c:v>
                </c:pt>
                <c:pt idx="3010">
                  <c:v>2.0004000000000001E-2</c:v>
                </c:pt>
                <c:pt idx="3011">
                  <c:v>2.0070000000000001E-2</c:v>
                </c:pt>
                <c:pt idx="3012">
                  <c:v>2.0136000000000001E-2</c:v>
                </c:pt>
                <c:pt idx="3013">
                  <c:v>2.0202000000000001E-2</c:v>
                </c:pt>
                <c:pt idx="3014">
                  <c:v>2.0268999999999999E-2</c:v>
                </c:pt>
                <c:pt idx="3015">
                  <c:v>2.0334999999999999E-2</c:v>
                </c:pt>
                <c:pt idx="3016">
                  <c:v>2.0402E-2</c:v>
                </c:pt>
                <c:pt idx="3017">
                  <c:v>2.0469999999999999E-2</c:v>
                </c:pt>
                <c:pt idx="3018">
                  <c:v>2.0537E-2</c:v>
                </c:pt>
                <c:pt idx="3019">
                  <c:v>2.0604999999999998E-2</c:v>
                </c:pt>
                <c:pt idx="3020">
                  <c:v>2.0673E-2</c:v>
                </c:pt>
                <c:pt idx="3021">
                  <c:v>2.0740999999999999E-2</c:v>
                </c:pt>
                <c:pt idx="3022">
                  <c:v>2.0809000000000001E-2</c:v>
                </c:pt>
                <c:pt idx="3023">
                  <c:v>2.0878000000000001E-2</c:v>
                </c:pt>
                <c:pt idx="3024">
                  <c:v>2.0947E-2</c:v>
                </c:pt>
                <c:pt idx="3025">
                  <c:v>2.1016E-2</c:v>
                </c:pt>
                <c:pt idx="3026">
                  <c:v>2.1085E-2</c:v>
                </c:pt>
                <c:pt idx="3027">
                  <c:v>2.1153999999999999E-2</c:v>
                </c:pt>
                <c:pt idx="3028">
                  <c:v>2.1224E-2</c:v>
                </c:pt>
                <c:pt idx="3029">
                  <c:v>2.1294E-2</c:v>
                </c:pt>
                <c:pt idx="3030">
                  <c:v>2.1364000000000001E-2</c:v>
                </c:pt>
                <c:pt idx="3031">
                  <c:v>2.1434999999999999E-2</c:v>
                </c:pt>
                <c:pt idx="3032">
                  <c:v>2.1505E-2</c:v>
                </c:pt>
                <c:pt idx="3033">
                  <c:v>2.1576000000000001E-2</c:v>
                </c:pt>
                <c:pt idx="3034">
                  <c:v>2.1647E-2</c:v>
                </c:pt>
                <c:pt idx="3035">
                  <c:v>2.1718999999999999E-2</c:v>
                </c:pt>
                <c:pt idx="3036">
                  <c:v>2.179E-2</c:v>
                </c:pt>
                <c:pt idx="3037">
                  <c:v>2.1861999999999999E-2</c:v>
                </c:pt>
                <c:pt idx="3038">
                  <c:v>2.1933999999999999E-2</c:v>
                </c:pt>
                <c:pt idx="3039">
                  <c:v>2.2006000000000001E-2</c:v>
                </c:pt>
                <c:pt idx="3040">
                  <c:v>2.2079000000000001E-2</c:v>
                </c:pt>
                <c:pt idx="3041">
                  <c:v>2.2152000000000002E-2</c:v>
                </c:pt>
                <c:pt idx="3042">
                  <c:v>2.2225000000000002E-2</c:v>
                </c:pt>
                <c:pt idx="3043">
                  <c:v>2.2297999999999998E-2</c:v>
                </c:pt>
                <c:pt idx="3044">
                  <c:v>2.2370999999999999E-2</c:v>
                </c:pt>
                <c:pt idx="3045">
                  <c:v>2.2445E-2</c:v>
                </c:pt>
                <c:pt idx="3046">
                  <c:v>2.2519000000000001E-2</c:v>
                </c:pt>
                <c:pt idx="3047">
                  <c:v>2.2592999999999999E-2</c:v>
                </c:pt>
                <c:pt idx="3048">
                  <c:v>2.2668000000000001E-2</c:v>
                </c:pt>
                <c:pt idx="3049">
                  <c:v>2.2741999999999998E-2</c:v>
                </c:pt>
                <c:pt idx="3050">
                  <c:v>2.2817E-2</c:v>
                </c:pt>
                <c:pt idx="3051">
                  <c:v>2.2893E-2</c:v>
                </c:pt>
                <c:pt idx="3052">
                  <c:v>2.2967999999999999E-2</c:v>
                </c:pt>
                <c:pt idx="3053">
                  <c:v>2.3043999999999999E-2</c:v>
                </c:pt>
                <c:pt idx="3054">
                  <c:v>2.3120000000000002E-2</c:v>
                </c:pt>
                <c:pt idx="3055">
                  <c:v>2.3196000000000001E-2</c:v>
                </c:pt>
                <c:pt idx="3056">
                  <c:v>2.3272000000000001E-2</c:v>
                </c:pt>
                <c:pt idx="3057">
                  <c:v>2.3349000000000002E-2</c:v>
                </c:pt>
                <c:pt idx="3058">
                  <c:v>2.3425999999999999E-2</c:v>
                </c:pt>
                <c:pt idx="3059">
                  <c:v>2.3503E-2</c:v>
                </c:pt>
                <c:pt idx="3060">
                  <c:v>2.3581000000000001E-2</c:v>
                </c:pt>
                <c:pt idx="3061">
                  <c:v>2.3657999999999998E-2</c:v>
                </c:pt>
                <c:pt idx="3062">
                  <c:v>2.3736E-2</c:v>
                </c:pt>
                <c:pt idx="3063">
                  <c:v>2.3814999999999999E-2</c:v>
                </c:pt>
                <c:pt idx="3064">
                  <c:v>2.3893000000000001E-2</c:v>
                </c:pt>
                <c:pt idx="3065">
                  <c:v>2.3972E-2</c:v>
                </c:pt>
                <c:pt idx="3066">
                  <c:v>2.4050999999999999E-2</c:v>
                </c:pt>
                <c:pt idx="3067">
                  <c:v>2.4129999999999999E-2</c:v>
                </c:pt>
                <c:pt idx="3068">
                  <c:v>2.4209999999999999E-2</c:v>
                </c:pt>
                <c:pt idx="3069">
                  <c:v>2.4289000000000002E-2</c:v>
                </c:pt>
                <c:pt idx="3070">
                  <c:v>2.4368999999999998E-2</c:v>
                </c:pt>
                <c:pt idx="3071">
                  <c:v>2.445E-2</c:v>
                </c:pt>
                <c:pt idx="3072">
                  <c:v>2.453E-2</c:v>
                </c:pt>
                <c:pt idx="3073">
                  <c:v>2.4611000000000001E-2</c:v>
                </c:pt>
                <c:pt idx="3074">
                  <c:v>2.4691999999999999E-2</c:v>
                </c:pt>
                <c:pt idx="3075">
                  <c:v>2.4774000000000001E-2</c:v>
                </c:pt>
                <c:pt idx="3076">
                  <c:v>2.4854999999999999E-2</c:v>
                </c:pt>
                <c:pt idx="3077">
                  <c:v>2.4937000000000001E-2</c:v>
                </c:pt>
                <c:pt idx="3078">
                  <c:v>2.5019E-2</c:v>
                </c:pt>
                <c:pt idx="3079">
                  <c:v>2.5101999999999999E-2</c:v>
                </c:pt>
                <c:pt idx="3080">
                  <c:v>2.5184999999999999E-2</c:v>
                </c:pt>
                <c:pt idx="3081">
                  <c:v>2.5267999999999999E-2</c:v>
                </c:pt>
                <c:pt idx="3082">
                  <c:v>2.5350999999999999E-2</c:v>
                </c:pt>
                <c:pt idx="3083">
                  <c:v>2.5433999999999998E-2</c:v>
                </c:pt>
                <c:pt idx="3084">
                  <c:v>2.5517999999999999E-2</c:v>
                </c:pt>
                <c:pt idx="3085">
                  <c:v>2.5602E-2</c:v>
                </c:pt>
                <c:pt idx="3086">
                  <c:v>2.5687000000000001E-2</c:v>
                </c:pt>
                <c:pt idx="3087">
                  <c:v>2.5770999999999999E-2</c:v>
                </c:pt>
                <c:pt idx="3088">
                  <c:v>2.5856000000000001E-2</c:v>
                </c:pt>
                <c:pt idx="3089">
                  <c:v>2.5942E-2</c:v>
                </c:pt>
                <c:pt idx="3090">
                  <c:v>2.6027000000000002E-2</c:v>
                </c:pt>
                <c:pt idx="3091">
                  <c:v>2.6113000000000001E-2</c:v>
                </c:pt>
                <c:pt idx="3092">
                  <c:v>2.6199E-2</c:v>
                </c:pt>
                <c:pt idx="3093">
                  <c:v>2.6284999999999999E-2</c:v>
                </c:pt>
                <c:pt idx="3094">
                  <c:v>2.6372E-2</c:v>
                </c:pt>
                <c:pt idx="3095">
                  <c:v>2.6459E-2</c:v>
                </c:pt>
                <c:pt idx="3096">
                  <c:v>2.6546E-2</c:v>
                </c:pt>
                <c:pt idx="3097">
                  <c:v>2.6633E-2</c:v>
                </c:pt>
                <c:pt idx="3098">
                  <c:v>2.6721000000000002E-2</c:v>
                </c:pt>
                <c:pt idx="3099">
                  <c:v>2.6808999999999999E-2</c:v>
                </c:pt>
                <c:pt idx="3100">
                  <c:v>2.6897999999999998E-2</c:v>
                </c:pt>
                <c:pt idx="3101">
                  <c:v>2.6986E-2</c:v>
                </c:pt>
                <c:pt idx="3102">
                  <c:v>2.7074999999999998E-2</c:v>
                </c:pt>
                <c:pt idx="3103">
                  <c:v>2.7164000000000001E-2</c:v>
                </c:pt>
                <c:pt idx="3104">
                  <c:v>2.7254E-2</c:v>
                </c:pt>
                <c:pt idx="3105">
                  <c:v>2.7344E-2</c:v>
                </c:pt>
                <c:pt idx="3106">
                  <c:v>2.7434E-2</c:v>
                </c:pt>
                <c:pt idx="3107">
                  <c:v>2.7524E-2</c:v>
                </c:pt>
                <c:pt idx="3108">
                  <c:v>2.7615000000000001E-2</c:v>
                </c:pt>
                <c:pt idx="3109">
                  <c:v>2.7706000000000001E-2</c:v>
                </c:pt>
                <c:pt idx="3110">
                  <c:v>2.7796999999999999E-2</c:v>
                </c:pt>
                <c:pt idx="3111">
                  <c:v>2.7889000000000001E-2</c:v>
                </c:pt>
                <c:pt idx="3112">
                  <c:v>2.7980999999999999E-2</c:v>
                </c:pt>
                <c:pt idx="3113">
                  <c:v>2.8073000000000001E-2</c:v>
                </c:pt>
                <c:pt idx="3114">
                  <c:v>2.8166E-2</c:v>
                </c:pt>
                <c:pt idx="3115">
                  <c:v>2.8257999999999998E-2</c:v>
                </c:pt>
                <c:pt idx="3116">
                  <c:v>2.8351999999999999E-2</c:v>
                </c:pt>
                <c:pt idx="3117">
                  <c:v>2.8445000000000002E-2</c:v>
                </c:pt>
                <c:pt idx="3118">
                  <c:v>2.8538999999999998E-2</c:v>
                </c:pt>
                <c:pt idx="3119">
                  <c:v>2.8632999999999999E-2</c:v>
                </c:pt>
                <c:pt idx="3120">
                  <c:v>2.8726999999999999E-2</c:v>
                </c:pt>
                <c:pt idx="3121">
                  <c:v>2.8822E-2</c:v>
                </c:pt>
                <c:pt idx="3122">
                  <c:v>2.8917000000000002E-2</c:v>
                </c:pt>
                <c:pt idx="3123">
                  <c:v>2.9012E-2</c:v>
                </c:pt>
                <c:pt idx="3124">
                  <c:v>2.9107999999999998E-2</c:v>
                </c:pt>
                <c:pt idx="3125">
                  <c:v>2.9204000000000001E-2</c:v>
                </c:pt>
                <c:pt idx="3126">
                  <c:v>2.93E-2</c:v>
                </c:pt>
                <c:pt idx="3127">
                  <c:v>2.9395999999999999E-2</c:v>
                </c:pt>
                <c:pt idx="3128">
                  <c:v>2.9492999999999998E-2</c:v>
                </c:pt>
                <c:pt idx="3129">
                  <c:v>2.9590999999999999E-2</c:v>
                </c:pt>
                <c:pt idx="3130">
                  <c:v>2.9687999999999999E-2</c:v>
                </c:pt>
                <c:pt idx="3131">
                  <c:v>2.9786E-2</c:v>
                </c:pt>
                <c:pt idx="3132">
                  <c:v>2.9884000000000001E-2</c:v>
                </c:pt>
                <c:pt idx="3133">
                  <c:v>2.9982999999999999E-2</c:v>
                </c:pt>
                <c:pt idx="3134">
                  <c:v>3.0081E-2</c:v>
                </c:pt>
                <c:pt idx="3135">
                  <c:v>3.0179999999999998E-2</c:v>
                </c:pt>
                <c:pt idx="3136">
                  <c:v>3.0280000000000001E-2</c:v>
                </c:pt>
                <c:pt idx="3137">
                  <c:v>3.0380000000000001E-2</c:v>
                </c:pt>
                <c:pt idx="3138">
                  <c:v>3.048E-2</c:v>
                </c:pt>
                <c:pt idx="3139">
                  <c:v>3.058E-2</c:v>
                </c:pt>
                <c:pt idx="3140">
                  <c:v>3.0681E-2</c:v>
                </c:pt>
                <c:pt idx="3141">
                  <c:v>3.0782E-2</c:v>
                </c:pt>
                <c:pt idx="3142">
                  <c:v>3.0884000000000002E-2</c:v>
                </c:pt>
                <c:pt idx="3143">
                  <c:v>3.0984999999999999E-2</c:v>
                </c:pt>
                <c:pt idx="3144">
                  <c:v>3.1088000000000001E-2</c:v>
                </c:pt>
                <c:pt idx="3145">
                  <c:v>3.1189999999999999E-2</c:v>
                </c:pt>
                <c:pt idx="3146">
                  <c:v>3.1293000000000001E-2</c:v>
                </c:pt>
                <c:pt idx="3147">
                  <c:v>3.1396E-2</c:v>
                </c:pt>
                <c:pt idx="3148">
                  <c:v>3.1498999999999999E-2</c:v>
                </c:pt>
                <c:pt idx="3149">
                  <c:v>3.1602999999999999E-2</c:v>
                </c:pt>
                <c:pt idx="3150">
                  <c:v>3.1706999999999999E-2</c:v>
                </c:pt>
                <c:pt idx="3151">
                  <c:v>3.1812E-2</c:v>
                </c:pt>
                <c:pt idx="3152">
                  <c:v>3.1917000000000001E-2</c:v>
                </c:pt>
                <c:pt idx="3153">
                  <c:v>3.2022000000000002E-2</c:v>
                </c:pt>
                <c:pt idx="3154">
                  <c:v>3.2127000000000003E-2</c:v>
                </c:pt>
                <c:pt idx="3155">
                  <c:v>3.2232999999999998E-2</c:v>
                </c:pt>
                <c:pt idx="3156">
                  <c:v>3.2340000000000001E-2</c:v>
                </c:pt>
                <c:pt idx="3157">
                  <c:v>3.2446000000000003E-2</c:v>
                </c:pt>
                <c:pt idx="3158">
                  <c:v>3.2552999999999999E-2</c:v>
                </c:pt>
                <c:pt idx="3159">
                  <c:v>3.2660000000000002E-2</c:v>
                </c:pt>
                <c:pt idx="3160">
                  <c:v>3.2767999999999999E-2</c:v>
                </c:pt>
                <c:pt idx="3161">
                  <c:v>3.2876000000000002E-2</c:v>
                </c:pt>
                <c:pt idx="3162">
                  <c:v>3.2983999999999999E-2</c:v>
                </c:pt>
                <c:pt idx="3163">
                  <c:v>3.3092999999999997E-2</c:v>
                </c:pt>
                <c:pt idx="3164">
                  <c:v>3.3202000000000002E-2</c:v>
                </c:pt>
                <c:pt idx="3165">
                  <c:v>3.3312000000000001E-2</c:v>
                </c:pt>
                <c:pt idx="3166">
                  <c:v>3.3420999999999999E-2</c:v>
                </c:pt>
                <c:pt idx="3167">
                  <c:v>3.3530999999999998E-2</c:v>
                </c:pt>
                <c:pt idx="3168">
                  <c:v>3.3641999999999998E-2</c:v>
                </c:pt>
                <c:pt idx="3169">
                  <c:v>3.3752999999999998E-2</c:v>
                </c:pt>
                <c:pt idx="3170">
                  <c:v>3.3863999999999998E-2</c:v>
                </c:pt>
                <c:pt idx="3171">
                  <c:v>3.3975999999999999E-2</c:v>
                </c:pt>
                <c:pt idx="3172">
                  <c:v>3.4088E-2</c:v>
                </c:pt>
                <c:pt idx="3173">
                  <c:v>3.4200000000000001E-2</c:v>
                </c:pt>
                <c:pt idx="3174">
                  <c:v>3.4313000000000003E-2</c:v>
                </c:pt>
                <c:pt idx="3175">
                  <c:v>3.4425999999999998E-2</c:v>
                </c:pt>
                <c:pt idx="3176">
                  <c:v>3.4539E-2</c:v>
                </c:pt>
                <c:pt idx="3177">
                  <c:v>3.4653000000000003E-2</c:v>
                </c:pt>
                <c:pt idx="3178">
                  <c:v>3.4766999999999999E-2</c:v>
                </c:pt>
                <c:pt idx="3179">
                  <c:v>3.4882000000000003E-2</c:v>
                </c:pt>
                <c:pt idx="3180">
                  <c:v>3.4997E-2</c:v>
                </c:pt>
                <c:pt idx="3181">
                  <c:v>3.5111999999999997E-2</c:v>
                </c:pt>
                <c:pt idx="3182">
                  <c:v>3.5228000000000002E-2</c:v>
                </c:pt>
                <c:pt idx="3183">
                  <c:v>3.5344E-2</c:v>
                </c:pt>
                <c:pt idx="3184">
                  <c:v>3.5459999999999998E-2</c:v>
                </c:pt>
                <c:pt idx="3185">
                  <c:v>3.5576999999999998E-2</c:v>
                </c:pt>
                <c:pt idx="3186">
                  <c:v>3.5694999999999998E-2</c:v>
                </c:pt>
                <c:pt idx="3187">
                  <c:v>3.5811999999999997E-2</c:v>
                </c:pt>
                <c:pt idx="3188">
                  <c:v>3.5929999999999997E-2</c:v>
                </c:pt>
                <c:pt idx="3189">
                  <c:v>3.6048999999999998E-2</c:v>
                </c:pt>
                <c:pt idx="3190">
                  <c:v>3.6166999999999998E-2</c:v>
                </c:pt>
                <c:pt idx="3191">
                  <c:v>3.6287E-2</c:v>
                </c:pt>
                <c:pt idx="3192">
                  <c:v>3.6406000000000001E-2</c:v>
                </c:pt>
                <c:pt idx="3193">
                  <c:v>3.6526000000000003E-2</c:v>
                </c:pt>
                <c:pt idx="3194">
                  <c:v>3.6646999999999999E-2</c:v>
                </c:pt>
                <c:pt idx="3195">
                  <c:v>3.6767000000000001E-2</c:v>
                </c:pt>
                <c:pt idx="3196">
                  <c:v>3.6888999999999998E-2</c:v>
                </c:pt>
                <c:pt idx="3197">
                  <c:v>3.7010000000000001E-2</c:v>
                </c:pt>
                <c:pt idx="3198">
                  <c:v>3.7131999999999998E-2</c:v>
                </c:pt>
                <c:pt idx="3199">
                  <c:v>3.7254000000000002E-2</c:v>
                </c:pt>
                <c:pt idx="3200">
                  <c:v>3.7377000000000001E-2</c:v>
                </c:pt>
                <c:pt idx="3201">
                  <c:v>3.7499999999999999E-2</c:v>
                </c:pt>
                <c:pt idx="3202">
                  <c:v>3.7623999999999998E-2</c:v>
                </c:pt>
                <c:pt idx="3203">
                  <c:v>3.7747999999999997E-2</c:v>
                </c:pt>
                <c:pt idx="3204">
                  <c:v>3.7872000000000003E-2</c:v>
                </c:pt>
                <c:pt idx="3205">
                  <c:v>3.7997000000000003E-2</c:v>
                </c:pt>
                <c:pt idx="3206">
                  <c:v>3.8122000000000003E-2</c:v>
                </c:pt>
                <c:pt idx="3207">
                  <c:v>3.8247999999999997E-2</c:v>
                </c:pt>
                <c:pt idx="3208">
                  <c:v>3.8373999999999998E-2</c:v>
                </c:pt>
                <c:pt idx="3209">
                  <c:v>3.8501000000000001E-2</c:v>
                </c:pt>
                <c:pt idx="3210">
                  <c:v>3.8628000000000003E-2</c:v>
                </c:pt>
                <c:pt idx="3211">
                  <c:v>3.8754999999999998E-2</c:v>
                </c:pt>
                <c:pt idx="3212">
                  <c:v>3.8883000000000001E-2</c:v>
                </c:pt>
                <c:pt idx="3213">
                  <c:v>3.9010999999999997E-2</c:v>
                </c:pt>
                <c:pt idx="3214">
                  <c:v>3.9139E-2</c:v>
                </c:pt>
                <c:pt idx="3215">
                  <c:v>3.9267999999999997E-2</c:v>
                </c:pt>
                <c:pt idx="3216">
                  <c:v>3.9398000000000002E-2</c:v>
                </c:pt>
                <c:pt idx="3217">
                  <c:v>3.9528000000000001E-2</c:v>
                </c:pt>
                <c:pt idx="3218">
                  <c:v>3.9657999999999999E-2</c:v>
                </c:pt>
                <c:pt idx="3219">
                  <c:v>3.9787999999999997E-2</c:v>
                </c:pt>
                <c:pt idx="3220">
                  <c:v>3.9919999999999997E-2</c:v>
                </c:pt>
                <c:pt idx="3221">
                  <c:v>4.0051000000000003E-2</c:v>
                </c:pt>
                <c:pt idx="3222">
                  <c:v>4.0183000000000003E-2</c:v>
                </c:pt>
                <c:pt idx="3223">
                  <c:v>4.0315999999999998E-2</c:v>
                </c:pt>
                <c:pt idx="3224">
                  <c:v>4.0447999999999998E-2</c:v>
                </c:pt>
                <c:pt idx="3225">
                  <c:v>4.0582E-2</c:v>
                </c:pt>
                <c:pt idx="3226">
                  <c:v>4.0716000000000002E-2</c:v>
                </c:pt>
                <c:pt idx="3227">
                  <c:v>4.0849999999999997E-2</c:v>
                </c:pt>
                <c:pt idx="3228">
                  <c:v>4.0984E-2</c:v>
                </c:pt>
                <c:pt idx="3229">
                  <c:v>4.1119000000000003E-2</c:v>
                </c:pt>
                <c:pt idx="3230">
                  <c:v>4.1255E-2</c:v>
                </c:pt>
                <c:pt idx="3231">
                  <c:v>4.1390999999999997E-2</c:v>
                </c:pt>
                <c:pt idx="3232">
                  <c:v>4.1527000000000001E-2</c:v>
                </c:pt>
                <c:pt idx="3233">
                  <c:v>4.1664E-2</c:v>
                </c:pt>
                <c:pt idx="3234">
                  <c:v>4.1800999999999998E-2</c:v>
                </c:pt>
                <c:pt idx="3235">
                  <c:v>4.1938999999999997E-2</c:v>
                </c:pt>
                <c:pt idx="3236">
                  <c:v>4.2077000000000003E-2</c:v>
                </c:pt>
                <c:pt idx="3237">
                  <c:v>4.2215999999999997E-2</c:v>
                </c:pt>
                <c:pt idx="3238">
                  <c:v>4.2354999999999997E-2</c:v>
                </c:pt>
                <c:pt idx="3239">
                  <c:v>4.2494999999999998E-2</c:v>
                </c:pt>
                <c:pt idx="3240">
                  <c:v>4.2634999999999999E-2</c:v>
                </c:pt>
                <c:pt idx="3241">
                  <c:v>4.2775000000000001E-2</c:v>
                </c:pt>
                <c:pt idx="3242">
                  <c:v>4.2916000000000003E-2</c:v>
                </c:pt>
                <c:pt idx="3243">
                  <c:v>4.3057999999999999E-2</c:v>
                </c:pt>
                <c:pt idx="3244">
                  <c:v>4.3200000000000002E-2</c:v>
                </c:pt>
                <c:pt idx="3245">
                  <c:v>4.3341999999999999E-2</c:v>
                </c:pt>
                <c:pt idx="3246">
                  <c:v>4.3485000000000003E-2</c:v>
                </c:pt>
                <c:pt idx="3247">
                  <c:v>4.3628E-2</c:v>
                </c:pt>
                <c:pt idx="3248">
                  <c:v>4.3771999999999998E-2</c:v>
                </c:pt>
                <c:pt idx="3249">
                  <c:v>4.3915999999999997E-2</c:v>
                </c:pt>
                <c:pt idx="3250">
                  <c:v>4.4061000000000003E-2</c:v>
                </c:pt>
                <c:pt idx="3251">
                  <c:v>4.4206000000000002E-2</c:v>
                </c:pt>
                <c:pt idx="3252">
                  <c:v>4.4352000000000003E-2</c:v>
                </c:pt>
                <c:pt idx="3253">
                  <c:v>4.4498000000000003E-2</c:v>
                </c:pt>
                <c:pt idx="3254">
                  <c:v>4.4644999999999997E-2</c:v>
                </c:pt>
                <c:pt idx="3255">
                  <c:v>4.4791999999999998E-2</c:v>
                </c:pt>
                <c:pt idx="3256">
                  <c:v>4.4939E-2</c:v>
                </c:pt>
                <c:pt idx="3257">
                  <c:v>4.5088000000000003E-2</c:v>
                </c:pt>
                <c:pt idx="3258">
                  <c:v>4.5235999999999998E-2</c:v>
                </c:pt>
                <c:pt idx="3259">
                  <c:v>4.5385000000000002E-2</c:v>
                </c:pt>
                <c:pt idx="3260">
                  <c:v>4.5534999999999999E-2</c:v>
                </c:pt>
                <c:pt idx="3261">
                  <c:v>4.5685000000000003E-2</c:v>
                </c:pt>
                <c:pt idx="3262">
                  <c:v>4.5835000000000001E-2</c:v>
                </c:pt>
                <c:pt idx="3263">
                  <c:v>4.5987E-2</c:v>
                </c:pt>
                <c:pt idx="3264">
                  <c:v>4.6137999999999998E-2</c:v>
                </c:pt>
                <c:pt idx="3265">
                  <c:v>4.6289999999999998E-2</c:v>
                </c:pt>
                <c:pt idx="3266">
                  <c:v>4.6442999999999998E-2</c:v>
                </c:pt>
                <c:pt idx="3267">
                  <c:v>4.6595999999999999E-2</c:v>
                </c:pt>
                <c:pt idx="3268">
                  <c:v>4.6748999999999999E-2</c:v>
                </c:pt>
                <c:pt idx="3269">
                  <c:v>4.6903E-2</c:v>
                </c:pt>
                <c:pt idx="3270">
                  <c:v>4.7058000000000003E-2</c:v>
                </c:pt>
                <c:pt idx="3271">
                  <c:v>4.7212999999999998E-2</c:v>
                </c:pt>
                <c:pt idx="3272">
                  <c:v>4.7369000000000001E-2</c:v>
                </c:pt>
                <c:pt idx="3273">
                  <c:v>4.7524999999999998E-2</c:v>
                </c:pt>
                <c:pt idx="3274">
                  <c:v>4.7681000000000001E-2</c:v>
                </c:pt>
                <c:pt idx="3275">
                  <c:v>4.7839E-2</c:v>
                </c:pt>
                <c:pt idx="3276">
                  <c:v>4.7995999999999997E-2</c:v>
                </c:pt>
                <c:pt idx="3277">
                  <c:v>4.8154000000000002E-2</c:v>
                </c:pt>
                <c:pt idx="3278">
                  <c:v>4.8313000000000002E-2</c:v>
                </c:pt>
                <c:pt idx="3279">
                  <c:v>4.8472000000000001E-2</c:v>
                </c:pt>
                <c:pt idx="3280">
                  <c:v>4.8632000000000002E-2</c:v>
                </c:pt>
                <c:pt idx="3281">
                  <c:v>4.8792000000000002E-2</c:v>
                </c:pt>
                <c:pt idx="3282">
                  <c:v>4.8953000000000003E-2</c:v>
                </c:pt>
                <c:pt idx="3283">
                  <c:v>4.9113999999999998E-2</c:v>
                </c:pt>
                <c:pt idx="3284">
                  <c:v>4.9276E-2</c:v>
                </c:pt>
                <c:pt idx="3285">
                  <c:v>4.9438999999999997E-2</c:v>
                </c:pt>
                <c:pt idx="3286">
                  <c:v>4.9602E-2</c:v>
                </c:pt>
                <c:pt idx="3287">
                  <c:v>4.9764999999999997E-2</c:v>
                </c:pt>
                <c:pt idx="3288">
                  <c:v>4.9929000000000001E-2</c:v>
                </c:pt>
                <c:pt idx="3289">
                  <c:v>5.0094E-2</c:v>
                </c:pt>
                <c:pt idx="3290">
                  <c:v>5.0258999999999998E-2</c:v>
                </c:pt>
                <c:pt idx="3291">
                  <c:v>5.0423999999999997E-2</c:v>
                </c:pt>
                <c:pt idx="3292">
                  <c:v>5.0590999999999997E-2</c:v>
                </c:pt>
                <c:pt idx="3293">
                  <c:v>5.0756999999999997E-2</c:v>
                </c:pt>
                <c:pt idx="3294">
                  <c:v>5.0924999999999998E-2</c:v>
                </c:pt>
                <c:pt idx="3295">
                  <c:v>5.1091999999999999E-2</c:v>
                </c:pt>
                <c:pt idx="3296">
                  <c:v>5.1261000000000001E-2</c:v>
                </c:pt>
                <c:pt idx="3297">
                  <c:v>5.1429999999999997E-2</c:v>
                </c:pt>
                <c:pt idx="3298">
                  <c:v>5.1598999999999999E-2</c:v>
                </c:pt>
                <c:pt idx="3299">
                  <c:v>5.1769000000000003E-2</c:v>
                </c:pt>
                <c:pt idx="3300">
                  <c:v>5.194E-2</c:v>
                </c:pt>
                <c:pt idx="3301">
                  <c:v>5.2110999999999998E-2</c:v>
                </c:pt>
                <c:pt idx="3302">
                  <c:v>5.2283000000000003E-2</c:v>
                </c:pt>
                <c:pt idx="3303">
                  <c:v>5.2455000000000002E-2</c:v>
                </c:pt>
                <c:pt idx="3304">
                  <c:v>5.2628000000000001E-2</c:v>
                </c:pt>
                <c:pt idx="3305">
                  <c:v>5.2801000000000001E-2</c:v>
                </c:pt>
                <c:pt idx="3306">
                  <c:v>5.2975000000000001E-2</c:v>
                </c:pt>
                <c:pt idx="3307">
                  <c:v>5.3150000000000003E-2</c:v>
                </c:pt>
                <c:pt idx="3308">
                  <c:v>5.3324999999999997E-2</c:v>
                </c:pt>
                <c:pt idx="3309">
                  <c:v>5.3501E-2</c:v>
                </c:pt>
                <c:pt idx="3310">
                  <c:v>5.3677000000000002E-2</c:v>
                </c:pt>
                <c:pt idx="3311">
                  <c:v>5.3853999999999999E-2</c:v>
                </c:pt>
                <c:pt idx="3312">
                  <c:v>5.4031999999999997E-2</c:v>
                </c:pt>
                <c:pt idx="3313">
                  <c:v>5.4210000000000001E-2</c:v>
                </c:pt>
                <c:pt idx="3314">
                  <c:v>5.4387999999999999E-2</c:v>
                </c:pt>
                <c:pt idx="3315">
                  <c:v>5.4567999999999998E-2</c:v>
                </c:pt>
                <c:pt idx="3316">
                  <c:v>5.4747999999999998E-2</c:v>
                </c:pt>
                <c:pt idx="3317">
                  <c:v>5.4927999999999998E-2</c:v>
                </c:pt>
                <c:pt idx="3318">
                  <c:v>5.5108999999999998E-2</c:v>
                </c:pt>
                <c:pt idx="3319">
                  <c:v>5.5291E-2</c:v>
                </c:pt>
                <c:pt idx="3320">
                  <c:v>5.5473000000000001E-2</c:v>
                </c:pt>
                <c:pt idx="3321">
                  <c:v>5.5655999999999997E-2</c:v>
                </c:pt>
                <c:pt idx="3322">
                  <c:v>5.5839E-2</c:v>
                </c:pt>
                <c:pt idx="3323">
                  <c:v>5.6023000000000003E-2</c:v>
                </c:pt>
                <c:pt idx="3324">
                  <c:v>5.6208000000000001E-2</c:v>
                </c:pt>
                <c:pt idx="3325">
                  <c:v>5.6392999999999999E-2</c:v>
                </c:pt>
                <c:pt idx="3326">
                  <c:v>5.6578999999999997E-2</c:v>
                </c:pt>
                <c:pt idx="3327">
                  <c:v>5.6765000000000003E-2</c:v>
                </c:pt>
                <c:pt idx="3328">
                  <c:v>5.6952000000000003E-2</c:v>
                </c:pt>
                <c:pt idx="3329">
                  <c:v>5.7140000000000003E-2</c:v>
                </c:pt>
                <c:pt idx="3330">
                  <c:v>5.7327999999999997E-2</c:v>
                </c:pt>
                <c:pt idx="3331">
                  <c:v>5.7516999999999999E-2</c:v>
                </c:pt>
                <c:pt idx="3332">
                  <c:v>5.7707000000000001E-2</c:v>
                </c:pt>
                <c:pt idx="3333">
                  <c:v>5.7896999999999997E-2</c:v>
                </c:pt>
                <c:pt idx="3334">
                  <c:v>5.8088000000000001E-2</c:v>
                </c:pt>
                <c:pt idx="3335">
                  <c:v>5.8278999999999997E-2</c:v>
                </c:pt>
                <c:pt idx="3336">
                  <c:v>5.8471000000000002E-2</c:v>
                </c:pt>
                <c:pt idx="3337">
                  <c:v>5.8664000000000001E-2</c:v>
                </c:pt>
                <c:pt idx="3338">
                  <c:v>5.8857E-2</c:v>
                </c:pt>
                <c:pt idx="3339">
                  <c:v>5.9050999999999999E-2</c:v>
                </c:pt>
                <c:pt idx="3340">
                  <c:v>5.9246E-2</c:v>
                </c:pt>
                <c:pt idx="3341">
                  <c:v>5.9441000000000001E-2</c:v>
                </c:pt>
                <c:pt idx="3342">
                  <c:v>5.9637000000000003E-2</c:v>
                </c:pt>
                <c:pt idx="3343">
                  <c:v>5.9833999999999998E-2</c:v>
                </c:pt>
                <c:pt idx="3344">
                  <c:v>6.0031000000000001E-2</c:v>
                </c:pt>
                <c:pt idx="3345">
                  <c:v>6.0228999999999998E-2</c:v>
                </c:pt>
                <c:pt idx="3346">
                  <c:v>6.0427000000000002E-2</c:v>
                </c:pt>
                <c:pt idx="3347">
                  <c:v>6.0625999999999999E-2</c:v>
                </c:pt>
                <c:pt idx="3348">
                  <c:v>6.0825999999999998E-2</c:v>
                </c:pt>
                <c:pt idx="3349">
                  <c:v>6.1026999999999998E-2</c:v>
                </c:pt>
                <c:pt idx="3350">
                  <c:v>6.1227999999999998E-2</c:v>
                </c:pt>
                <c:pt idx="3351">
                  <c:v>6.1429999999999998E-2</c:v>
                </c:pt>
                <c:pt idx="3352">
                  <c:v>6.1631999999999999E-2</c:v>
                </c:pt>
                <c:pt idx="3353">
                  <c:v>6.1835000000000001E-2</c:v>
                </c:pt>
                <c:pt idx="3354">
                  <c:v>6.2038999999999997E-2</c:v>
                </c:pt>
                <c:pt idx="3355">
                  <c:v>6.2243E-2</c:v>
                </c:pt>
                <c:pt idx="3356">
                  <c:v>6.2448999999999998E-2</c:v>
                </c:pt>
                <c:pt idx="3357">
                  <c:v>6.2654000000000001E-2</c:v>
                </c:pt>
                <c:pt idx="3358">
                  <c:v>6.2861E-2</c:v>
                </c:pt>
                <c:pt idx="3359">
                  <c:v>6.3067999999999999E-2</c:v>
                </c:pt>
                <c:pt idx="3360">
                  <c:v>6.3275999999999999E-2</c:v>
                </c:pt>
                <c:pt idx="3361">
                  <c:v>6.3483999999999999E-2</c:v>
                </c:pt>
                <c:pt idx="3362">
                  <c:v>6.3694000000000001E-2</c:v>
                </c:pt>
                <c:pt idx="3363">
                  <c:v>6.3903000000000001E-2</c:v>
                </c:pt>
                <c:pt idx="3364">
                  <c:v>6.4114000000000004E-2</c:v>
                </c:pt>
                <c:pt idx="3365">
                  <c:v>6.4324999999999993E-2</c:v>
                </c:pt>
                <c:pt idx="3366">
                  <c:v>6.4536999999999997E-2</c:v>
                </c:pt>
                <c:pt idx="3367">
                  <c:v>6.4750000000000002E-2</c:v>
                </c:pt>
                <c:pt idx="3368">
                  <c:v>6.4963000000000007E-2</c:v>
                </c:pt>
                <c:pt idx="3369">
                  <c:v>6.5178E-2</c:v>
                </c:pt>
                <c:pt idx="3370">
                  <c:v>6.5392000000000006E-2</c:v>
                </c:pt>
                <c:pt idx="3371">
                  <c:v>6.5608E-2</c:v>
                </c:pt>
                <c:pt idx="3372">
                  <c:v>6.5823999999999994E-2</c:v>
                </c:pt>
                <c:pt idx="3373">
                  <c:v>6.6041000000000002E-2</c:v>
                </c:pt>
                <c:pt idx="3374">
                  <c:v>6.6258999999999998E-2</c:v>
                </c:pt>
                <c:pt idx="3375">
                  <c:v>6.6476999999999994E-2</c:v>
                </c:pt>
                <c:pt idx="3376">
                  <c:v>6.6696000000000005E-2</c:v>
                </c:pt>
                <c:pt idx="3377">
                  <c:v>6.6916000000000003E-2</c:v>
                </c:pt>
                <c:pt idx="3378">
                  <c:v>6.7137000000000002E-2</c:v>
                </c:pt>
                <c:pt idx="3379">
                  <c:v>6.7358000000000001E-2</c:v>
                </c:pt>
                <c:pt idx="3380">
                  <c:v>6.7580000000000001E-2</c:v>
                </c:pt>
                <c:pt idx="3381">
                  <c:v>6.7802000000000001E-2</c:v>
                </c:pt>
                <c:pt idx="3382">
                  <c:v>6.8026000000000003E-2</c:v>
                </c:pt>
                <c:pt idx="3383">
                  <c:v>6.8250000000000005E-2</c:v>
                </c:pt>
                <c:pt idx="3384">
                  <c:v>6.8474999999999994E-2</c:v>
                </c:pt>
                <c:pt idx="3385">
                  <c:v>6.8700999999999998E-2</c:v>
                </c:pt>
                <c:pt idx="3386">
                  <c:v>6.8927000000000002E-2</c:v>
                </c:pt>
                <c:pt idx="3387">
                  <c:v>6.9153999999999993E-2</c:v>
                </c:pt>
                <c:pt idx="3388">
                  <c:v>6.9381999999999999E-2</c:v>
                </c:pt>
                <c:pt idx="3389">
                  <c:v>6.9611000000000006E-2</c:v>
                </c:pt>
                <c:pt idx="3390">
                  <c:v>6.9839999999999999E-2</c:v>
                </c:pt>
                <c:pt idx="3391">
                  <c:v>7.0069999999999993E-2</c:v>
                </c:pt>
                <c:pt idx="3392">
                  <c:v>7.0301000000000002E-2</c:v>
                </c:pt>
                <c:pt idx="3393">
                  <c:v>7.0532999999999998E-2</c:v>
                </c:pt>
                <c:pt idx="3394">
                  <c:v>7.0765999999999996E-2</c:v>
                </c:pt>
                <c:pt idx="3395">
                  <c:v>7.0999000000000007E-2</c:v>
                </c:pt>
                <c:pt idx="3396">
                  <c:v>7.1233000000000005E-2</c:v>
                </c:pt>
                <c:pt idx="3397">
                  <c:v>7.1467000000000003E-2</c:v>
                </c:pt>
                <c:pt idx="3398">
                  <c:v>7.1703000000000003E-2</c:v>
                </c:pt>
                <c:pt idx="3399">
                  <c:v>7.1939000000000003E-2</c:v>
                </c:pt>
                <c:pt idx="3400">
                  <c:v>7.2176000000000004E-2</c:v>
                </c:pt>
                <c:pt idx="3401">
                  <c:v>7.2414000000000006E-2</c:v>
                </c:pt>
                <c:pt idx="3402">
                  <c:v>7.2652999999999995E-2</c:v>
                </c:pt>
                <c:pt idx="3403">
                  <c:v>7.2891999999999998E-2</c:v>
                </c:pt>
                <c:pt idx="3404">
                  <c:v>7.3133000000000004E-2</c:v>
                </c:pt>
                <c:pt idx="3405">
                  <c:v>7.3373999999999995E-2</c:v>
                </c:pt>
                <c:pt idx="3406">
                  <c:v>7.3615E-2</c:v>
                </c:pt>
                <c:pt idx="3407">
                  <c:v>7.3857999999999993E-2</c:v>
                </c:pt>
                <c:pt idx="3408">
                  <c:v>7.4101E-2</c:v>
                </c:pt>
                <c:pt idx="3409">
                  <c:v>7.4345999999999995E-2</c:v>
                </c:pt>
                <c:pt idx="3410">
                  <c:v>7.4591000000000005E-2</c:v>
                </c:pt>
                <c:pt idx="3411">
                  <c:v>7.4837000000000001E-2</c:v>
                </c:pt>
                <c:pt idx="3412">
                  <c:v>7.5082999999999997E-2</c:v>
                </c:pt>
                <c:pt idx="3413">
                  <c:v>7.5330999999999995E-2</c:v>
                </c:pt>
                <c:pt idx="3414">
                  <c:v>7.5578999999999993E-2</c:v>
                </c:pt>
                <c:pt idx="3415">
                  <c:v>7.5828000000000007E-2</c:v>
                </c:pt>
                <c:pt idx="3416">
                  <c:v>7.6078000000000007E-2</c:v>
                </c:pt>
                <c:pt idx="3417">
                  <c:v>7.6328999999999994E-2</c:v>
                </c:pt>
                <c:pt idx="3418">
                  <c:v>7.6579999999999995E-2</c:v>
                </c:pt>
                <c:pt idx="3419">
                  <c:v>7.6832999999999999E-2</c:v>
                </c:pt>
                <c:pt idx="3420">
                  <c:v>7.7086000000000002E-2</c:v>
                </c:pt>
                <c:pt idx="3421">
                  <c:v>7.7340000000000006E-2</c:v>
                </c:pt>
                <c:pt idx="3422">
                  <c:v>7.7594999999999997E-2</c:v>
                </c:pt>
                <c:pt idx="3423">
                  <c:v>7.7850000000000003E-2</c:v>
                </c:pt>
                <c:pt idx="3424">
                  <c:v>7.8106999999999996E-2</c:v>
                </c:pt>
                <c:pt idx="3425">
                  <c:v>7.8364000000000003E-2</c:v>
                </c:pt>
                <c:pt idx="3426">
                  <c:v>7.8622999999999998E-2</c:v>
                </c:pt>
                <c:pt idx="3427">
                  <c:v>7.8881999999999994E-2</c:v>
                </c:pt>
                <c:pt idx="3428">
                  <c:v>7.9142000000000004E-2</c:v>
                </c:pt>
                <c:pt idx="3429">
                  <c:v>7.9403000000000001E-2</c:v>
                </c:pt>
                <c:pt idx="3430">
                  <c:v>7.9663999999999999E-2</c:v>
                </c:pt>
                <c:pt idx="3431">
                  <c:v>7.9926999999999998E-2</c:v>
                </c:pt>
                <c:pt idx="3432">
                  <c:v>8.0189999999999997E-2</c:v>
                </c:pt>
                <c:pt idx="3433">
                  <c:v>8.0454999999999999E-2</c:v>
                </c:pt>
                <c:pt idx="3434">
                  <c:v>8.072E-2</c:v>
                </c:pt>
                <c:pt idx="3435">
                  <c:v>8.0986000000000002E-2</c:v>
                </c:pt>
                <c:pt idx="3436">
                  <c:v>8.1253000000000006E-2</c:v>
                </c:pt>
                <c:pt idx="3437">
                  <c:v>8.1519999999999995E-2</c:v>
                </c:pt>
                <c:pt idx="3438">
                  <c:v>8.1789000000000001E-2</c:v>
                </c:pt>
                <c:pt idx="3439">
                  <c:v>8.2059000000000007E-2</c:v>
                </c:pt>
                <c:pt idx="3440">
                  <c:v>8.2328999999999999E-2</c:v>
                </c:pt>
                <c:pt idx="3441">
                  <c:v>8.2600000000000007E-2</c:v>
                </c:pt>
                <c:pt idx="3442">
                  <c:v>8.2873000000000002E-2</c:v>
                </c:pt>
                <c:pt idx="3443">
                  <c:v>8.3145999999999998E-2</c:v>
                </c:pt>
                <c:pt idx="3444">
                  <c:v>8.3419999999999994E-2</c:v>
                </c:pt>
                <c:pt idx="3445">
                  <c:v>8.3695000000000006E-2</c:v>
                </c:pt>
                <c:pt idx="3446">
                  <c:v>8.3970000000000003E-2</c:v>
                </c:pt>
                <c:pt idx="3447">
                  <c:v>8.4247000000000002E-2</c:v>
                </c:pt>
                <c:pt idx="3448">
                  <c:v>8.4525000000000003E-2</c:v>
                </c:pt>
                <c:pt idx="3449">
                  <c:v>8.4803000000000003E-2</c:v>
                </c:pt>
                <c:pt idx="3450">
                  <c:v>8.5083000000000006E-2</c:v>
                </c:pt>
                <c:pt idx="3451">
                  <c:v>8.5362999999999994E-2</c:v>
                </c:pt>
                <c:pt idx="3452">
                  <c:v>8.5644999999999999E-2</c:v>
                </c:pt>
                <c:pt idx="3453">
                  <c:v>8.5927000000000003E-2</c:v>
                </c:pt>
                <c:pt idx="3454">
                  <c:v>8.6209999999999995E-2</c:v>
                </c:pt>
                <c:pt idx="3455">
                  <c:v>8.6494000000000001E-2</c:v>
                </c:pt>
                <c:pt idx="3456">
                  <c:v>8.6778999999999995E-2</c:v>
                </c:pt>
                <c:pt idx="3457">
                  <c:v>8.7065000000000003E-2</c:v>
                </c:pt>
                <c:pt idx="3458">
                  <c:v>8.7351999999999999E-2</c:v>
                </c:pt>
                <c:pt idx="3459">
                  <c:v>8.7639999999999996E-2</c:v>
                </c:pt>
                <c:pt idx="3460">
                  <c:v>8.7928999999999993E-2</c:v>
                </c:pt>
                <c:pt idx="3461">
                  <c:v>8.8219000000000006E-2</c:v>
                </c:pt>
                <c:pt idx="3462">
                  <c:v>8.8509000000000004E-2</c:v>
                </c:pt>
                <c:pt idx="3463">
                  <c:v>8.8801000000000005E-2</c:v>
                </c:pt>
                <c:pt idx="3464">
                  <c:v>8.9094000000000007E-2</c:v>
                </c:pt>
                <c:pt idx="3465">
                  <c:v>8.9386999999999994E-2</c:v>
                </c:pt>
                <c:pt idx="3466">
                  <c:v>8.9681999999999998E-2</c:v>
                </c:pt>
                <c:pt idx="3467">
                  <c:v>8.9978000000000002E-2</c:v>
                </c:pt>
                <c:pt idx="3468">
                  <c:v>9.0273999999999993E-2</c:v>
                </c:pt>
                <c:pt idx="3469">
                  <c:v>9.0572E-2</c:v>
                </c:pt>
                <c:pt idx="3470">
                  <c:v>9.0870000000000006E-2</c:v>
                </c:pt>
                <c:pt idx="3471">
                  <c:v>9.1170000000000001E-2</c:v>
                </c:pt>
                <c:pt idx="3472">
                  <c:v>9.1469999999999996E-2</c:v>
                </c:pt>
                <c:pt idx="3473">
                  <c:v>9.1772000000000006E-2</c:v>
                </c:pt>
                <c:pt idx="3474">
                  <c:v>9.2074000000000003E-2</c:v>
                </c:pt>
                <c:pt idx="3475">
                  <c:v>9.2377000000000001E-2</c:v>
                </c:pt>
                <c:pt idx="3476">
                  <c:v>9.2682E-2</c:v>
                </c:pt>
                <c:pt idx="3477">
                  <c:v>9.2987E-2</c:v>
                </c:pt>
                <c:pt idx="3478">
                  <c:v>9.3294000000000002E-2</c:v>
                </c:pt>
                <c:pt idx="3479">
                  <c:v>9.3601000000000004E-2</c:v>
                </c:pt>
                <c:pt idx="3480">
                  <c:v>9.3909999999999993E-2</c:v>
                </c:pt>
                <c:pt idx="3481">
                  <c:v>9.4218999999999997E-2</c:v>
                </c:pt>
                <c:pt idx="3482">
                  <c:v>9.4530000000000003E-2</c:v>
                </c:pt>
                <c:pt idx="3483">
                  <c:v>9.4840999999999995E-2</c:v>
                </c:pt>
                <c:pt idx="3484">
                  <c:v>9.5154000000000002E-2</c:v>
                </c:pt>
                <c:pt idx="3485">
                  <c:v>9.5466999999999996E-2</c:v>
                </c:pt>
                <c:pt idx="3486">
                  <c:v>9.5782000000000006E-2</c:v>
                </c:pt>
                <c:pt idx="3487">
                  <c:v>9.6098000000000003E-2</c:v>
                </c:pt>
                <c:pt idx="3488">
                  <c:v>9.6414E-2</c:v>
                </c:pt>
                <c:pt idx="3489">
                  <c:v>9.6731999999999999E-2</c:v>
                </c:pt>
                <c:pt idx="3490">
                  <c:v>9.7050999999999998E-2</c:v>
                </c:pt>
                <c:pt idx="3491">
                  <c:v>9.7370999999999999E-2</c:v>
                </c:pt>
                <c:pt idx="3492">
                  <c:v>9.7692000000000001E-2</c:v>
                </c:pt>
                <c:pt idx="3493">
                  <c:v>9.8014000000000004E-2</c:v>
                </c:pt>
                <c:pt idx="3494">
                  <c:v>9.8336999999999994E-2</c:v>
                </c:pt>
                <c:pt idx="3495">
                  <c:v>9.8660999999999999E-2</c:v>
                </c:pt>
                <c:pt idx="3496">
                  <c:v>9.8986000000000005E-2</c:v>
                </c:pt>
                <c:pt idx="3497">
                  <c:v>9.9311999999999998E-2</c:v>
                </c:pt>
                <c:pt idx="3498">
                  <c:v>9.9639000000000005E-2</c:v>
                </c:pt>
                <c:pt idx="3499">
                  <c:v>9.9968000000000001E-2</c:v>
                </c:pt>
                <c:pt idx="3500">
                  <c:v>0.1003</c:v>
                </c:pt>
                <c:pt idx="3501">
                  <c:v>0.10063</c:v>
                </c:pt>
                <c:pt idx="3502">
                  <c:v>0.10095999999999999</c:v>
                </c:pt>
                <c:pt idx="3503">
                  <c:v>0.10129000000000001</c:v>
                </c:pt>
                <c:pt idx="3504">
                  <c:v>0.10163</c:v>
                </c:pt>
                <c:pt idx="3505">
                  <c:v>0.10196</c:v>
                </c:pt>
                <c:pt idx="3506">
                  <c:v>0.1023</c:v>
                </c:pt>
                <c:pt idx="3507">
                  <c:v>0.10263</c:v>
                </c:pt>
                <c:pt idx="3508">
                  <c:v>0.10297000000000001</c:v>
                </c:pt>
                <c:pt idx="3509">
                  <c:v>0.10331</c:v>
                </c:pt>
                <c:pt idx="3510">
                  <c:v>0.10365000000000001</c:v>
                </c:pt>
                <c:pt idx="3511">
                  <c:v>0.10399</c:v>
                </c:pt>
                <c:pt idx="3512">
                  <c:v>0.10434</c:v>
                </c:pt>
                <c:pt idx="3513">
                  <c:v>0.10468</c:v>
                </c:pt>
                <c:pt idx="3514">
                  <c:v>0.10503</c:v>
                </c:pt>
                <c:pt idx="3515">
                  <c:v>0.10537000000000001</c:v>
                </c:pt>
                <c:pt idx="3516">
                  <c:v>0.10571999999999999</c:v>
                </c:pt>
                <c:pt idx="3517">
                  <c:v>0.10607</c:v>
                </c:pt>
                <c:pt idx="3518">
                  <c:v>0.10642</c:v>
                </c:pt>
                <c:pt idx="3519">
                  <c:v>0.10677</c:v>
                </c:pt>
                <c:pt idx="3520">
                  <c:v>0.10712000000000001</c:v>
                </c:pt>
                <c:pt idx="3521">
                  <c:v>0.10747</c:v>
                </c:pt>
                <c:pt idx="3522">
                  <c:v>0.10783</c:v>
                </c:pt>
                <c:pt idx="3523">
                  <c:v>0.10818</c:v>
                </c:pt>
                <c:pt idx="3524">
                  <c:v>0.10854</c:v>
                </c:pt>
                <c:pt idx="3525">
                  <c:v>0.1089</c:v>
                </c:pt>
                <c:pt idx="3526">
                  <c:v>0.10926</c:v>
                </c:pt>
                <c:pt idx="3527">
                  <c:v>0.10962</c:v>
                </c:pt>
                <c:pt idx="3528">
                  <c:v>0.10997999999999999</c:v>
                </c:pt>
                <c:pt idx="3529">
                  <c:v>0.11033999999999999</c:v>
                </c:pt>
                <c:pt idx="3530">
                  <c:v>0.11070000000000001</c:v>
                </c:pt>
                <c:pt idx="3531">
                  <c:v>0.11107</c:v>
                </c:pt>
                <c:pt idx="3532">
                  <c:v>0.11143</c:v>
                </c:pt>
                <c:pt idx="3533">
                  <c:v>0.1118</c:v>
                </c:pt>
                <c:pt idx="3534">
                  <c:v>0.11217000000000001</c:v>
                </c:pt>
                <c:pt idx="3535">
                  <c:v>0.11254</c:v>
                </c:pt>
                <c:pt idx="3536">
                  <c:v>0.11291</c:v>
                </c:pt>
                <c:pt idx="3537">
                  <c:v>0.11328000000000001</c:v>
                </c:pt>
                <c:pt idx="3538">
                  <c:v>0.11366</c:v>
                </c:pt>
                <c:pt idx="3539">
                  <c:v>0.11403000000000001</c:v>
                </c:pt>
                <c:pt idx="3540">
                  <c:v>0.11441</c:v>
                </c:pt>
                <c:pt idx="3541">
                  <c:v>0.11477999999999999</c:v>
                </c:pt>
                <c:pt idx="3542">
                  <c:v>0.11516</c:v>
                </c:pt>
                <c:pt idx="3543">
                  <c:v>0.11554</c:v>
                </c:pt>
                <c:pt idx="3544">
                  <c:v>0.11592</c:v>
                </c:pt>
                <c:pt idx="3545">
                  <c:v>0.1163</c:v>
                </c:pt>
                <c:pt idx="3546">
                  <c:v>0.11669</c:v>
                </c:pt>
                <c:pt idx="3547">
                  <c:v>0.11706999999999999</c:v>
                </c:pt>
                <c:pt idx="3548">
                  <c:v>0.11745999999999999</c:v>
                </c:pt>
                <c:pt idx="3549">
                  <c:v>0.11784</c:v>
                </c:pt>
                <c:pt idx="3550">
                  <c:v>0.11823</c:v>
                </c:pt>
                <c:pt idx="3551">
                  <c:v>0.11862</c:v>
                </c:pt>
                <c:pt idx="3552">
                  <c:v>0.11901</c:v>
                </c:pt>
                <c:pt idx="3553">
                  <c:v>0.11941</c:v>
                </c:pt>
                <c:pt idx="3554">
                  <c:v>0.1198</c:v>
                </c:pt>
                <c:pt idx="3555">
                  <c:v>0.12019000000000001</c:v>
                </c:pt>
                <c:pt idx="3556">
                  <c:v>0.12059</c:v>
                </c:pt>
                <c:pt idx="3557">
                  <c:v>0.12099</c:v>
                </c:pt>
                <c:pt idx="3558">
                  <c:v>0.12139</c:v>
                </c:pt>
                <c:pt idx="3559">
                  <c:v>0.12179</c:v>
                </c:pt>
                <c:pt idx="3560">
                  <c:v>0.12218999999999999</c:v>
                </c:pt>
                <c:pt idx="3561">
                  <c:v>0.12259</c:v>
                </c:pt>
                <c:pt idx="3562">
                  <c:v>0.12299</c:v>
                </c:pt>
                <c:pt idx="3563">
                  <c:v>0.1234</c:v>
                </c:pt>
                <c:pt idx="3564">
                  <c:v>0.12381</c:v>
                </c:pt>
                <c:pt idx="3565">
                  <c:v>0.12421</c:v>
                </c:pt>
                <c:pt idx="3566">
                  <c:v>0.12461999999999999</c:v>
                </c:pt>
                <c:pt idx="3567">
                  <c:v>0.12503</c:v>
                </c:pt>
                <c:pt idx="3568">
                  <c:v>0.12545000000000001</c:v>
                </c:pt>
                <c:pt idx="3569">
                  <c:v>0.12586</c:v>
                </c:pt>
                <c:pt idx="3570">
                  <c:v>0.12626999999999999</c:v>
                </c:pt>
                <c:pt idx="3571">
                  <c:v>0.12669</c:v>
                </c:pt>
                <c:pt idx="3572">
                  <c:v>0.12711</c:v>
                </c:pt>
                <c:pt idx="3573">
                  <c:v>0.12753</c:v>
                </c:pt>
                <c:pt idx="3574">
                  <c:v>0.12795000000000001</c:v>
                </c:pt>
                <c:pt idx="3575">
                  <c:v>0.12837000000000001</c:v>
                </c:pt>
                <c:pt idx="3576">
                  <c:v>0.12878999999999999</c:v>
                </c:pt>
                <c:pt idx="3577">
                  <c:v>0.12922</c:v>
                </c:pt>
                <c:pt idx="3578">
                  <c:v>0.12964000000000001</c:v>
                </c:pt>
                <c:pt idx="3579">
                  <c:v>0.13006999999999999</c:v>
                </c:pt>
                <c:pt idx="3580">
                  <c:v>0.1305</c:v>
                </c:pt>
                <c:pt idx="3581">
                  <c:v>0.13092999999999999</c:v>
                </c:pt>
                <c:pt idx="3582">
                  <c:v>0.13136</c:v>
                </c:pt>
                <c:pt idx="3583">
                  <c:v>0.13178999999999999</c:v>
                </c:pt>
                <c:pt idx="3584">
                  <c:v>0.13222999999999999</c:v>
                </c:pt>
                <c:pt idx="3585">
                  <c:v>0.13266</c:v>
                </c:pt>
                <c:pt idx="3586">
                  <c:v>0.1331</c:v>
                </c:pt>
                <c:pt idx="3587">
                  <c:v>0.13353999999999999</c:v>
                </c:pt>
                <c:pt idx="3588">
                  <c:v>0.13397999999999999</c:v>
                </c:pt>
                <c:pt idx="3589">
                  <c:v>0.13442000000000001</c:v>
                </c:pt>
                <c:pt idx="3590">
                  <c:v>0.13486000000000001</c:v>
                </c:pt>
                <c:pt idx="3591">
                  <c:v>0.13531000000000001</c:v>
                </c:pt>
                <c:pt idx="3592">
                  <c:v>0.13575000000000001</c:v>
                </c:pt>
                <c:pt idx="3593">
                  <c:v>0.13619999999999999</c:v>
                </c:pt>
                <c:pt idx="3594">
                  <c:v>0.13664999999999999</c:v>
                </c:pt>
                <c:pt idx="3595">
                  <c:v>0.1371</c:v>
                </c:pt>
                <c:pt idx="3596">
                  <c:v>0.13755000000000001</c:v>
                </c:pt>
                <c:pt idx="3597">
                  <c:v>0.13800999999999999</c:v>
                </c:pt>
                <c:pt idx="3598">
                  <c:v>0.13846</c:v>
                </c:pt>
                <c:pt idx="3599">
                  <c:v>0.13891999999999999</c:v>
                </c:pt>
                <c:pt idx="3600">
                  <c:v>0.13936999999999999</c:v>
                </c:pt>
                <c:pt idx="3601">
                  <c:v>0.13983000000000001</c:v>
                </c:pt>
                <c:pt idx="3602">
                  <c:v>0.14029</c:v>
                </c:pt>
                <c:pt idx="3603">
                  <c:v>0.14076</c:v>
                </c:pt>
                <c:pt idx="3604">
                  <c:v>0.14122000000000001</c:v>
                </c:pt>
                <c:pt idx="3605">
                  <c:v>0.14169000000000001</c:v>
                </c:pt>
                <c:pt idx="3606">
                  <c:v>0.14215</c:v>
                </c:pt>
                <c:pt idx="3607">
                  <c:v>0.14262</c:v>
                </c:pt>
                <c:pt idx="3608">
                  <c:v>0.14308999999999999</c:v>
                </c:pt>
                <c:pt idx="3609">
                  <c:v>0.14355999999999999</c:v>
                </c:pt>
                <c:pt idx="3610">
                  <c:v>0.14404</c:v>
                </c:pt>
                <c:pt idx="3611">
                  <c:v>0.14451</c:v>
                </c:pt>
                <c:pt idx="3612">
                  <c:v>0.14499000000000001</c:v>
                </c:pt>
                <c:pt idx="3613">
                  <c:v>0.14546999999999999</c:v>
                </c:pt>
                <c:pt idx="3614">
                  <c:v>0.14593999999999999</c:v>
                </c:pt>
                <c:pt idx="3615">
                  <c:v>0.14643</c:v>
                </c:pt>
                <c:pt idx="3616">
                  <c:v>0.14691000000000001</c:v>
                </c:pt>
                <c:pt idx="3617">
                  <c:v>0.14738999999999999</c:v>
                </c:pt>
                <c:pt idx="3618">
                  <c:v>0.14788000000000001</c:v>
                </c:pt>
                <c:pt idx="3619">
                  <c:v>0.14837</c:v>
                </c:pt>
                <c:pt idx="3620">
                  <c:v>0.14885000000000001</c:v>
                </c:pt>
                <c:pt idx="3621">
                  <c:v>0.14935000000000001</c:v>
                </c:pt>
                <c:pt idx="3622">
                  <c:v>0.14984</c:v>
                </c:pt>
                <c:pt idx="3623">
                  <c:v>0.15032999999999999</c:v>
                </c:pt>
                <c:pt idx="3624">
                  <c:v>0.15082999999999999</c:v>
                </c:pt>
                <c:pt idx="3625">
                  <c:v>0.15132000000000001</c:v>
                </c:pt>
                <c:pt idx="3626">
                  <c:v>0.15182000000000001</c:v>
                </c:pt>
                <c:pt idx="3627">
                  <c:v>0.15232000000000001</c:v>
                </c:pt>
                <c:pt idx="3628">
                  <c:v>0.15282000000000001</c:v>
                </c:pt>
                <c:pt idx="3629">
                  <c:v>0.15332999999999999</c:v>
                </c:pt>
                <c:pt idx="3630">
                  <c:v>0.15382999999999999</c:v>
                </c:pt>
                <c:pt idx="3631">
                  <c:v>0.15434</c:v>
                </c:pt>
                <c:pt idx="3632">
                  <c:v>0.15484999999999999</c:v>
                </c:pt>
                <c:pt idx="3633">
                  <c:v>0.15536</c:v>
                </c:pt>
                <c:pt idx="3634">
                  <c:v>0.15587000000000001</c:v>
                </c:pt>
                <c:pt idx="3635">
                  <c:v>0.15639</c:v>
                </c:pt>
                <c:pt idx="3636">
                  <c:v>0.15690000000000001</c:v>
                </c:pt>
                <c:pt idx="3637">
                  <c:v>0.15742</c:v>
                </c:pt>
                <c:pt idx="3638">
                  <c:v>0.15794</c:v>
                </c:pt>
                <c:pt idx="3639">
                  <c:v>0.15845999999999999</c:v>
                </c:pt>
                <c:pt idx="3640">
                  <c:v>0.15898000000000001</c:v>
                </c:pt>
                <c:pt idx="3641">
                  <c:v>0.1595</c:v>
                </c:pt>
                <c:pt idx="3642">
                  <c:v>0.16003000000000001</c:v>
                </c:pt>
                <c:pt idx="3643">
                  <c:v>0.16056000000000001</c:v>
                </c:pt>
                <c:pt idx="3644">
                  <c:v>0.16109000000000001</c:v>
                </c:pt>
                <c:pt idx="3645">
                  <c:v>0.16162000000000001</c:v>
                </c:pt>
                <c:pt idx="3646">
                  <c:v>0.16214999999999999</c:v>
                </c:pt>
                <c:pt idx="3647">
                  <c:v>0.16267999999999999</c:v>
                </c:pt>
                <c:pt idx="3648">
                  <c:v>0.16322</c:v>
                </c:pt>
                <c:pt idx="3649">
                  <c:v>0.16375999999999999</c:v>
                </c:pt>
                <c:pt idx="3650">
                  <c:v>0.1643</c:v>
                </c:pt>
                <c:pt idx="3651">
                  <c:v>0.16483999999999999</c:v>
                </c:pt>
                <c:pt idx="3652">
                  <c:v>0.16538</c:v>
                </c:pt>
                <c:pt idx="3653">
                  <c:v>0.16592999999999999</c:v>
                </c:pt>
                <c:pt idx="3654">
                  <c:v>0.16647000000000001</c:v>
                </c:pt>
                <c:pt idx="3655">
                  <c:v>0.16702</c:v>
                </c:pt>
                <c:pt idx="3656">
                  <c:v>0.16757</c:v>
                </c:pt>
                <c:pt idx="3657">
                  <c:v>0.16813</c:v>
                </c:pt>
                <c:pt idx="3658">
                  <c:v>0.16868</c:v>
                </c:pt>
                <c:pt idx="3659">
                  <c:v>0.16924</c:v>
                </c:pt>
                <c:pt idx="3660">
                  <c:v>0.16979</c:v>
                </c:pt>
                <c:pt idx="3661">
                  <c:v>0.17035</c:v>
                </c:pt>
                <c:pt idx="3662">
                  <c:v>0.17091000000000001</c:v>
                </c:pt>
                <c:pt idx="3663">
                  <c:v>0.17147999999999999</c:v>
                </c:pt>
                <c:pt idx="3664">
                  <c:v>0.17204</c:v>
                </c:pt>
                <c:pt idx="3665">
                  <c:v>0.17261000000000001</c:v>
                </c:pt>
                <c:pt idx="3666">
                  <c:v>0.17318</c:v>
                </c:pt>
                <c:pt idx="3667">
                  <c:v>0.17374999999999999</c:v>
                </c:pt>
                <c:pt idx="3668">
                  <c:v>0.17432</c:v>
                </c:pt>
                <c:pt idx="3669">
                  <c:v>0.1749</c:v>
                </c:pt>
                <c:pt idx="3670">
                  <c:v>0.17546999999999999</c:v>
                </c:pt>
                <c:pt idx="3671">
                  <c:v>0.17605000000000001</c:v>
                </c:pt>
                <c:pt idx="3672">
                  <c:v>0.17663000000000001</c:v>
                </c:pt>
                <c:pt idx="3673">
                  <c:v>0.17721000000000001</c:v>
                </c:pt>
                <c:pt idx="3674">
                  <c:v>0.17780000000000001</c:v>
                </c:pt>
                <c:pt idx="3675">
                  <c:v>0.17838000000000001</c:v>
                </c:pt>
                <c:pt idx="3676">
                  <c:v>0.17896999999999999</c:v>
                </c:pt>
                <c:pt idx="3677">
                  <c:v>0.17956</c:v>
                </c:pt>
                <c:pt idx="3678">
                  <c:v>0.18015</c:v>
                </c:pt>
                <c:pt idx="3679">
                  <c:v>0.18074999999999999</c:v>
                </c:pt>
                <c:pt idx="3680">
                  <c:v>0.18134</c:v>
                </c:pt>
                <c:pt idx="3681">
                  <c:v>0.18193999999999999</c:v>
                </c:pt>
                <c:pt idx="3682">
                  <c:v>0.18254000000000001</c:v>
                </c:pt>
                <c:pt idx="3683">
                  <c:v>0.18314</c:v>
                </c:pt>
                <c:pt idx="3684">
                  <c:v>0.18373999999999999</c:v>
                </c:pt>
                <c:pt idx="3685">
                  <c:v>0.18435000000000001</c:v>
                </c:pt>
                <c:pt idx="3686">
                  <c:v>0.18496000000000001</c:v>
                </c:pt>
                <c:pt idx="3687">
                  <c:v>0.18557000000000001</c:v>
                </c:pt>
                <c:pt idx="3688">
                  <c:v>0.18618000000000001</c:v>
                </c:pt>
                <c:pt idx="3689">
                  <c:v>0.18679000000000001</c:v>
                </c:pt>
                <c:pt idx="3690">
                  <c:v>0.18740999999999999</c:v>
                </c:pt>
                <c:pt idx="3691">
                  <c:v>0.18803</c:v>
                </c:pt>
                <c:pt idx="3692">
                  <c:v>0.18865000000000001</c:v>
                </c:pt>
                <c:pt idx="3693">
                  <c:v>0.18926999999999999</c:v>
                </c:pt>
                <c:pt idx="3694">
                  <c:v>0.18989</c:v>
                </c:pt>
                <c:pt idx="3695">
                  <c:v>0.19051999999999999</c:v>
                </c:pt>
                <c:pt idx="3696">
                  <c:v>0.19114</c:v>
                </c:pt>
                <c:pt idx="3697">
                  <c:v>0.19177</c:v>
                </c:pt>
                <c:pt idx="3698">
                  <c:v>0.19241</c:v>
                </c:pt>
                <c:pt idx="3699">
                  <c:v>0.19303999999999999</c:v>
                </c:pt>
                <c:pt idx="3700">
                  <c:v>0.19367999999999999</c:v>
                </c:pt>
                <c:pt idx="3701">
                  <c:v>0.19431000000000001</c:v>
                </c:pt>
                <c:pt idx="3702">
                  <c:v>0.19495999999999999</c:v>
                </c:pt>
                <c:pt idx="3703">
                  <c:v>0.1956</c:v>
                </c:pt>
                <c:pt idx="3704">
                  <c:v>0.19624</c:v>
                </c:pt>
                <c:pt idx="3705">
                  <c:v>0.19689000000000001</c:v>
                </c:pt>
                <c:pt idx="3706">
                  <c:v>0.19753999999999999</c:v>
                </c:pt>
                <c:pt idx="3707">
                  <c:v>0.19819000000000001</c:v>
                </c:pt>
                <c:pt idx="3708">
                  <c:v>0.19883999999999999</c:v>
                </c:pt>
                <c:pt idx="3709">
                  <c:v>0.19950000000000001</c:v>
                </c:pt>
                <c:pt idx="3710">
                  <c:v>0.20016</c:v>
                </c:pt>
                <c:pt idx="3711">
                  <c:v>0.20080999999999999</c:v>
                </c:pt>
                <c:pt idx="3712">
                  <c:v>0.20147999999999999</c:v>
                </c:pt>
                <c:pt idx="3713">
                  <c:v>0.20213999999999999</c:v>
                </c:pt>
                <c:pt idx="3714">
                  <c:v>0.20280999999999999</c:v>
                </c:pt>
                <c:pt idx="3715">
                  <c:v>0.20347999999999999</c:v>
                </c:pt>
                <c:pt idx="3716">
                  <c:v>0.20415</c:v>
                </c:pt>
                <c:pt idx="3717">
                  <c:v>0.20482</c:v>
                </c:pt>
                <c:pt idx="3718">
                  <c:v>0.20549000000000001</c:v>
                </c:pt>
                <c:pt idx="3719">
                  <c:v>0.20616999999999999</c:v>
                </c:pt>
                <c:pt idx="3720">
                  <c:v>0.20685000000000001</c:v>
                </c:pt>
                <c:pt idx="3721">
                  <c:v>0.20752999999999999</c:v>
                </c:pt>
                <c:pt idx="3722">
                  <c:v>0.20821999999999999</c:v>
                </c:pt>
                <c:pt idx="3723">
                  <c:v>0.2089</c:v>
                </c:pt>
                <c:pt idx="3724">
                  <c:v>0.20959</c:v>
                </c:pt>
                <c:pt idx="3725">
                  <c:v>0.21027999999999999</c:v>
                </c:pt>
                <c:pt idx="3726">
                  <c:v>0.21096999999999999</c:v>
                </c:pt>
                <c:pt idx="3727">
                  <c:v>0.21167</c:v>
                </c:pt>
                <c:pt idx="3728">
                  <c:v>0.21237</c:v>
                </c:pt>
                <c:pt idx="3729">
                  <c:v>0.21307000000000001</c:v>
                </c:pt>
                <c:pt idx="3730">
                  <c:v>0.21376999999999999</c:v>
                </c:pt>
                <c:pt idx="3731">
                  <c:v>0.21446999999999999</c:v>
                </c:pt>
                <c:pt idx="3732">
                  <c:v>0.21518000000000001</c:v>
                </c:pt>
                <c:pt idx="3733">
                  <c:v>0.21589</c:v>
                </c:pt>
                <c:pt idx="3734">
                  <c:v>0.21659999999999999</c:v>
                </c:pt>
                <c:pt idx="3735">
                  <c:v>0.21732000000000001</c:v>
                </c:pt>
                <c:pt idx="3736">
                  <c:v>0.21803</c:v>
                </c:pt>
                <c:pt idx="3737">
                  <c:v>0.21875</c:v>
                </c:pt>
                <c:pt idx="3738">
                  <c:v>0.21947</c:v>
                </c:pt>
                <c:pt idx="3739">
                  <c:v>0.22019</c:v>
                </c:pt>
                <c:pt idx="3740">
                  <c:v>0.22092000000000001</c:v>
                </c:pt>
                <c:pt idx="3741">
                  <c:v>0.22165000000000001</c:v>
                </c:pt>
                <c:pt idx="3742">
                  <c:v>0.22237999999999999</c:v>
                </c:pt>
                <c:pt idx="3743">
                  <c:v>0.22311</c:v>
                </c:pt>
                <c:pt idx="3744">
                  <c:v>0.22384999999999999</c:v>
                </c:pt>
                <c:pt idx="3745">
                  <c:v>0.22458</c:v>
                </c:pt>
                <c:pt idx="3746">
                  <c:v>0.22531999999999999</c:v>
                </c:pt>
                <c:pt idx="3747">
                  <c:v>0.22606999999999999</c:v>
                </c:pt>
                <c:pt idx="3748">
                  <c:v>0.22681000000000001</c:v>
                </c:pt>
                <c:pt idx="3749">
                  <c:v>0.22756000000000001</c:v>
                </c:pt>
                <c:pt idx="3750">
                  <c:v>0.22831000000000001</c:v>
                </c:pt>
                <c:pt idx="3751">
                  <c:v>0.22906000000000001</c:v>
                </c:pt>
                <c:pt idx="3752">
                  <c:v>0.22982</c:v>
                </c:pt>
                <c:pt idx="3753">
                  <c:v>0.23057</c:v>
                </c:pt>
                <c:pt idx="3754">
                  <c:v>0.23133000000000001</c:v>
                </c:pt>
                <c:pt idx="3755">
                  <c:v>0.2321</c:v>
                </c:pt>
                <c:pt idx="3756">
                  <c:v>0.23286000000000001</c:v>
                </c:pt>
                <c:pt idx="3757">
                  <c:v>0.23363</c:v>
                </c:pt>
                <c:pt idx="3758">
                  <c:v>0.2344</c:v>
                </c:pt>
                <c:pt idx="3759">
                  <c:v>0.23516999999999999</c:v>
                </c:pt>
                <c:pt idx="3760">
                  <c:v>0.23594999999999999</c:v>
                </c:pt>
                <c:pt idx="3761">
                  <c:v>0.23672000000000001</c:v>
                </c:pt>
                <c:pt idx="3762">
                  <c:v>0.23749999999999999</c:v>
                </c:pt>
                <c:pt idx="3763">
                  <c:v>0.23829</c:v>
                </c:pt>
                <c:pt idx="3764">
                  <c:v>0.23907</c:v>
                </c:pt>
                <c:pt idx="3765">
                  <c:v>0.23985999999999999</c:v>
                </c:pt>
                <c:pt idx="3766">
                  <c:v>0.24065</c:v>
                </c:pt>
                <c:pt idx="3767">
                  <c:v>0.24143999999999999</c:v>
                </c:pt>
                <c:pt idx="3768">
                  <c:v>0.24224000000000001</c:v>
                </c:pt>
                <c:pt idx="3769">
                  <c:v>0.24304000000000001</c:v>
                </c:pt>
                <c:pt idx="3770">
                  <c:v>0.24384</c:v>
                </c:pt>
                <c:pt idx="3771">
                  <c:v>0.24464</c:v>
                </c:pt>
                <c:pt idx="3772">
                  <c:v>0.24545</c:v>
                </c:pt>
                <c:pt idx="3773">
                  <c:v>0.24626000000000001</c:v>
                </c:pt>
                <c:pt idx="3774">
                  <c:v>0.24707000000000001</c:v>
                </c:pt>
                <c:pt idx="3775">
                  <c:v>0.24787999999999999</c:v>
                </c:pt>
                <c:pt idx="3776">
                  <c:v>0.2487</c:v>
                </c:pt>
                <c:pt idx="3777">
                  <c:v>0.24951999999999999</c:v>
                </c:pt>
                <c:pt idx="3778">
                  <c:v>0.25034000000000001</c:v>
                </c:pt>
                <c:pt idx="3779">
                  <c:v>0.25117</c:v>
                </c:pt>
                <c:pt idx="3780">
                  <c:v>0.252</c:v>
                </c:pt>
                <c:pt idx="3781">
                  <c:v>0.25283</c:v>
                </c:pt>
                <c:pt idx="3782">
                  <c:v>0.25366</c:v>
                </c:pt>
                <c:pt idx="3783">
                  <c:v>0.2545</c:v>
                </c:pt>
                <c:pt idx="3784">
                  <c:v>0.25533</c:v>
                </c:pt>
                <c:pt idx="3785">
                  <c:v>0.25618000000000002</c:v>
                </c:pt>
                <c:pt idx="3786">
                  <c:v>0.25702000000000003</c:v>
                </c:pt>
                <c:pt idx="3787">
                  <c:v>0.25786999999999999</c:v>
                </c:pt>
                <c:pt idx="3788">
                  <c:v>0.25872000000000001</c:v>
                </c:pt>
                <c:pt idx="3789">
                  <c:v>0.25957000000000002</c:v>
                </c:pt>
                <c:pt idx="3790">
                  <c:v>0.26041999999999998</c:v>
                </c:pt>
                <c:pt idx="3791">
                  <c:v>0.26128000000000001</c:v>
                </c:pt>
                <c:pt idx="3792">
                  <c:v>0.26213999999999998</c:v>
                </c:pt>
                <c:pt idx="3793">
                  <c:v>0.26301000000000002</c:v>
                </c:pt>
                <c:pt idx="3794">
                  <c:v>0.26386999999999999</c:v>
                </c:pt>
                <c:pt idx="3795">
                  <c:v>0.26473999999999998</c:v>
                </c:pt>
                <c:pt idx="3796">
                  <c:v>0.26562000000000002</c:v>
                </c:pt>
                <c:pt idx="3797">
                  <c:v>0.26649</c:v>
                </c:pt>
                <c:pt idx="3798">
                  <c:v>0.26737</c:v>
                </c:pt>
                <c:pt idx="3799">
                  <c:v>0.26824999999999999</c:v>
                </c:pt>
                <c:pt idx="3800">
                  <c:v>0.26913999999999999</c:v>
                </c:pt>
                <c:pt idx="3801">
                  <c:v>0.27001999999999998</c:v>
                </c:pt>
                <c:pt idx="3802">
                  <c:v>0.27090999999999998</c:v>
                </c:pt>
                <c:pt idx="3803">
                  <c:v>0.27181</c:v>
                </c:pt>
                <c:pt idx="3804">
                  <c:v>0.2727</c:v>
                </c:pt>
                <c:pt idx="3805">
                  <c:v>0.27360000000000001</c:v>
                </c:pt>
                <c:pt idx="3806">
                  <c:v>0.27450000000000002</c:v>
                </c:pt>
                <c:pt idx="3807">
                  <c:v>0.27540999999999999</c:v>
                </c:pt>
                <c:pt idx="3808">
                  <c:v>0.27631</c:v>
                </c:pt>
                <c:pt idx="3809">
                  <c:v>0.27722000000000002</c:v>
                </c:pt>
                <c:pt idx="3810">
                  <c:v>0.27814</c:v>
                </c:pt>
                <c:pt idx="3811">
                  <c:v>0.27905000000000002</c:v>
                </c:pt>
                <c:pt idx="3812">
                  <c:v>0.27997</c:v>
                </c:pt>
                <c:pt idx="3813">
                  <c:v>0.28089999999999998</c:v>
                </c:pt>
                <c:pt idx="3814">
                  <c:v>0.28182000000000001</c:v>
                </c:pt>
                <c:pt idx="3815">
                  <c:v>0.28275</c:v>
                </c:pt>
                <c:pt idx="3816">
                  <c:v>0.28367999999999999</c:v>
                </c:pt>
                <c:pt idx="3817">
                  <c:v>0.28461999999999998</c:v>
                </c:pt>
                <c:pt idx="3818">
                  <c:v>0.28555999999999998</c:v>
                </c:pt>
                <c:pt idx="3819">
                  <c:v>0.28649999999999998</c:v>
                </c:pt>
                <c:pt idx="3820">
                  <c:v>0.28743999999999997</c:v>
                </c:pt>
                <c:pt idx="3821">
                  <c:v>0.28838999999999998</c:v>
                </c:pt>
                <c:pt idx="3822">
                  <c:v>0.28933999999999999</c:v>
                </c:pt>
                <c:pt idx="3823">
                  <c:v>0.29028999999999999</c:v>
                </c:pt>
                <c:pt idx="3824">
                  <c:v>0.29125000000000001</c:v>
                </c:pt>
                <c:pt idx="3825">
                  <c:v>0.29221000000000003</c:v>
                </c:pt>
                <c:pt idx="3826">
                  <c:v>0.29316999999999999</c:v>
                </c:pt>
                <c:pt idx="3827">
                  <c:v>0.29414000000000001</c:v>
                </c:pt>
                <c:pt idx="3828">
                  <c:v>0.29510999999999998</c:v>
                </c:pt>
                <c:pt idx="3829">
                  <c:v>0.29608000000000001</c:v>
                </c:pt>
                <c:pt idx="3830">
                  <c:v>0.29705999999999999</c:v>
                </c:pt>
                <c:pt idx="3831">
                  <c:v>0.29804000000000003</c:v>
                </c:pt>
                <c:pt idx="3832">
                  <c:v>0.29902000000000001</c:v>
                </c:pt>
                <c:pt idx="3833">
                  <c:v>0.3</c:v>
                </c:pt>
                <c:pt idx="3834">
                  <c:v>0.30098999999999998</c:v>
                </c:pt>
                <c:pt idx="3835">
                  <c:v>0.30198000000000003</c:v>
                </c:pt>
                <c:pt idx="3836">
                  <c:v>0.30298000000000003</c:v>
                </c:pt>
                <c:pt idx="3837">
                  <c:v>0.30397999999999997</c:v>
                </c:pt>
                <c:pt idx="3838">
                  <c:v>0.30497999999999997</c:v>
                </c:pt>
                <c:pt idx="3839">
                  <c:v>0.30597999999999997</c:v>
                </c:pt>
                <c:pt idx="3840">
                  <c:v>0.30698999999999999</c:v>
                </c:pt>
                <c:pt idx="3841">
                  <c:v>0.30801000000000001</c:v>
                </c:pt>
                <c:pt idx="3842">
                  <c:v>0.30902000000000002</c:v>
                </c:pt>
                <c:pt idx="3843">
                  <c:v>0.31003999999999998</c:v>
                </c:pt>
                <c:pt idx="3844">
                  <c:v>0.31106</c:v>
                </c:pt>
                <c:pt idx="3845">
                  <c:v>0.31208999999999998</c:v>
                </c:pt>
                <c:pt idx="3846">
                  <c:v>0.31311</c:v>
                </c:pt>
                <c:pt idx="3847">
                  <c:v>0.31414999999999998</c:v>
                </c:pt>
                <c:pt idx="3848">
                  <c:v>0.31518000000000002</c:v>
                </c:pt>
                <c:pt idx="3849">
                  <c:v>0.31622</c:v>
                </c:pt>
                <c:pt idx="3850">
                  <c:v>0.31725999999999999</c:v>
                </c:pt>
                <c:pt idx="3851">
                  <c:v>0.31830999999999998</c:v>
                </c:pt>
                <c:pt idx="3852">
                  <c:v>0.31935999999999998</c:v>
                </c:pt>
                <c:pt idx="3853">
                  <c:v>0.32040999999999997</c:v>
                </c:pt>
                <c:pt idx="3854">
                  <c:v>0.32146999999999998</c:v>
                </c:pt>
                <c:pt idx="3855">
                  <c:v>0.32251999999999997</c:v>
                </c:pt>
                <c:pt idx="3856">
                  <c:v>0.32358999999999999</c:v>
                </c:pt>
                <c:pt idx="3857">
                  <c:v>0.32464999999999999</c:v>
                </c:pt>
                <c:pt idx="3858">
                  <c:v>0.32572000000000001</c:v>
                </c:pt>
                <c:pt idx="3859">
                  <c:v>0.32679999999999998</c:v>
                </c:pt>
                <c:pt idx="3860">
                  <c:v>0.32786999999999999</c:v>
                </c:pt>
                <c:pt idx="3861">
                  <c:v>0.32895999999999997</c:v>
                </c:pt>
                <c:pt idx="3862">
                  <c:v>0.33004</c:v>
                </c:pt>
                <c:pt idx="3863">
                  <c:v>0.33112999999999998</c:v>
                </c:pt>
                <c:pt idx="3864">
                  <c:v>0.33222000000000002</c:v>
                </c:pt>
                <c:pt idx="3865">
                  <c:v>0.33331</c:v>
                </c:pt>
                <c:pt idx="3866">
                  <c:v>0.33440999999999999</c:v>
                </c:pt>
                <c:pt idx="3867">
                  <c:v>0.33550999999999997</c:v>
                </c:pt>
                <c:pt idx="3868">
                  <c:v>0.33661999999999997</c:v>
                </c:pt>
                <c:pt idx="3869">
                  <c:v>0.33772999999999997</c:v>
                </c:pt>
                <c:pt idx="3870">
                  <c:v>0.33883999999999997</c:v>
                </c:pt>
                <c:pt idx="3871">
                  <c:v>0.33995999999999998</c:v>
                </c:pt>
                <c:pt idx="3872">
                  <c:v>0.34107999999999999</c:v>
                </c:pt>
                <c:pt idx="3873">
                  <c:v>0.3422</c:v>
                </c:pt>
                <c:pt idx="3874">
                  <c:v>0.34333000000000002</c:v>
                </c:pt>
                <c:pt idx="3875">
                  <c:v>0.34445999999999999</c:v>
                </c:pt>
                <c:pt idx="3876">
                  <c:v>0.34560000000000002</c:v>
                </c:pt>
                <c:pt idx="3877">
                  <c:v>0.34673999999999999</c:v>
                </c:pt>
                <c:pt idx="3878">
                  <c:v>0.34788000000000002</c:v>
                </c:pt>
                <c:pt idx="3879">
                  <c:v>0.34903000000000001</c:v>
                </c:pt>
                <c:pt idx="3880">
                  <c:v>0.35017999999999999</c:v>
                </c:pt>
                <c:pt idx="3881">
                  <c:v>0.35132999999999998</c:v>
                </c:pt>
                <c:pt idx="3882">
                  <c:v>0.35249000000000003</c:v>
                </c:pt>
                <c:pt idx="3883">
                  <c:v>0.35365000000000002</c:v>
                </c:pt>
                <c:pt idx="3884">
                  <c:v>0.35482000000000002</c:v>
                </c:pt>
                <c:pt idx="3885">
                  <c:v>0.35598000000000002</c:v>
                </c:pt>
                <c:pt idx="3886">
                  <c:v>0.35715999999999998</c:v>
                </c:pt>
                <c:pt idx="3887">
                  <c:v>0.35832999999999998</c:v>
                </c:pt>
                <c:pt idx="3888">
                  <c:v>0.35952000000000001</c:v>
                </c:pt>
                <c:pt idx="3889">
                  <c:v>0.36070000000000002</c:v>
                </c:pt>
                <c:pt idx="3890">
                  <c:v>0.36188999999999999</c:v>
                </c:pt>
                <c:pt idx="3891">
                  <c:v>0.36308000000000001</c:v>
                </c:pt>
                <c:pt idx="3892">
                  <c:v>0.36427999999999999</c:v>
                </c:pt>
                <c:pt idx="3893">
                  <c:v>0.36548000000000003</c:v>
                </c:pt>
                <c:pt idx="3894">
                  <c:v>0.36668000000000001</c:v>
                </c:pt>
                <c:pt idx="3895">
                  <c:v>0.36788999999999999</c:v>
                </c:pt>
                <c:pt idx="3896">
                  <c:v>0.36909999999999998</c:v>
                </c:pt>
                <c:pt idx="3897">
                  <c:v>0.37031999999999998</c:v>
                </c:pt>
                <c:pt idx="3898">
                  <c:v>0.37153999999999998</c:v>
                </c:pt>
                <c:pt idx="3899">
                  <c:v>0.37276999999999999</c:v>
                </c:pt>
                <c:pt idx="3900">
                  <c:v>0.37398999999999999</c:v>
                </c:pt>
                <c:pt idx="3901">
                  <c:v>0.37523000000000001</c:v>
                </c:pt>
                <c:pt idx="3902">
                  <c:v>0.37646000000000002</c:v>
                </c:pt>
                <c:pt idx="3903">
                  <c:v>0.37769999999999998</c:v>
                </c:pt>
                <c:pt idx="3904">
                  <c:v>0.37895000000000001</c:v>
                </c:pt>
                <c:pt idx="3905">
                  <c:v>0.38019999999999998</c:v>
                </c:pt>
                <c:pt idx="3906">
                  <c:v>0.38145000000000001</c:v>
                </c:pt>
                <c:pt idx="3907">
                  <c:v>0.38270999999999999</c:v>
                </c:pt>
                <c:pt idx="3908">
                  <c:v>0.38396999999999998</c:v>
                </c:pt>
                <c:pt idx="3909">
                  <c:v>0.38524000000000003</c:v>
                </c:pt>
                <c:pt idx="3910">
                  <c:v>0.38650000000000001</c:v>
                </c:pt>
                <c:pt idx="3911">
                  <c:v>0.38778000000000001</c:v>
                </c:pt>
                <c:pt idx="3912">
                  <c:v>0.38906000000000002</c:v>
                </c:pt>
                <c:pt idx="3913">
                  <c:v>0.39034000000000002</c:v>
                </c:pt>
                <c:pt idx="3914">
                  <c:v>0.39162999999999998</c:v>
                </c:pt>
                <c:pt idx="3915">
                  <c:v>0.39291999999999999</c:v>
                </c:pt>
                <c:pt idx="3916">
                  <c:v>0.39421</c:v>
                </c:pt>
                <c:pt idx="3917">
                  <c:v>0.39550999999999997</c:v>
                </c:pt>
                <c:pt idx="3918">
                  <c:v>0.39681</c:v>
                </c:pt>
                <c:pt idx="3919">
                  <c:v>0.39811999999999997</c:v>
                </c:pt>
                <c:pt idx="3920">
                  <c:v>0.39943000000000001</c:v>
                </c:pt>
                <c:pt idx="3921">
                  <c:v>0.40075</c:v>
                </c:pt>
                <c:pt idx="3922">
                  <c:v>0.40206999999999998</c:v>
                </c:pt>
                <c:pt idx="3923">
                  <c:v>0.40339999999999998</c:v>
                </c:pt>
                <c:pt idx="3924">
                  <c:v>0.40472000000000002</c:v>
                </c:pt>
                <c:pt idx="3925">
                  <c:v>0.40605999999999998</c:v>
                </c:pt>
                <c:pt idx="3926">
                  <c:v>0.40739999999999998</c:v>
                </c:pt>
                <c:pt idx="3927">
                  <c:v>0.40873999999999999</c:v>
                </c:pt>
                <c:pt idx="3928">
                  <c:v>0.41009000000000001</c:v>
                </c:pt>
                <c:pt idx="3929">
                  <c:v>0.41143999999999997</c:v>
                </c:pt>
                <c:pt idx="3930">
                  <c:v>0.41278999999999999</c:v>
                </c:pt>
                <c:pt idx="3931">
                  <c:v>0.41415000000000002</c:v>
                </c:pt>
                <c:pt idx="3932">
                  <c:v>0.41552</c:v>
                </c:pt>
                <c:pt idx="3933">
                  <c:v>0.41688999999999998</c:v>
                </c:pt>
                <c:pt idx="3934">
                  <c:v>0.41826000000000002</c:v>
                </c:pt>
                <c:pt idx="3935">
                  <c:v>0.41964000000000001</c:v>
                </c:pt>
                <c:pt idx="3936">
                  <c:v>0.42102000000000001</c:v>
                </c:pt>
                <c:pt idx="3937">
                  <c:v>0.42241000000000001</c:v>
                </c:pt>
                <c:pt idx="3938">
                  <c:v>0.42380000000000001</c:v>
                </c:pt>
                <c:pt idx="3939">
                  <c:v>0.42520000000000002</c:v>
                </c:pt>
                <c:pt idx="3940">
                  <c:v>0.42659999999999998</c:v>
                </c:pt>
                <c:pt idx="3941">
                  <c:v>0.42801</c:v>
                </c:pt>
                <c:pt idx="3942">
                  <c:v>0.42942000000000002</c:v>
                </c:pt>
                <c:pt idx="3943">
                  <c:v>0.43082999999999999</c:v>
                </c:pt>
                <c:pt idx="3944">
                  <c:v>0.43225000000000002</c:v>
                </c:pt>
                <c:pt idx="3945">
                  <c:v>0.43368000000000001</c:v>
                </c:pt>
                <c:pt idx="3946">
                  <c:v>0.43511</c:v>
                </c:pt>
                <c:pt idx="3947">
                  <c:v>0.43653999999999998</c:v>
                </c:pt>
                <c:pt idx="3948">
                  <c:v>0.43797999999999998</c:v>
                </c:pt>
                <c:pt idx="3949">
                  <c:v>0.43941999999999998</c:v>
                </c:pt>
                <c:pt idx="3950">
                  <c:v>0.44086999999999998</c:v>
                </c:pt>
                <c:pt idx="3951">
                  <c:v>0.44231999999999999</c:v>
                </c:pt>
                <c:pt idx="3952">
                  <c:v>0.44378000000000001</c:v>
                </c:pt>
                <c:pt idx="3953">
                  <c:v>0.44524999999999998</c:v>
                </c:pt>
                <c:pt idx="3954">
                  <c:v>0.44671</c:v>
                </c:pt>
                <c:pt idx="3955">
                  <c:v>0.44818000000000002</c:v>
                </c:pt>
                <c:pt idx="3956">
                  <c:v>0.44966</c:v>
                </c:pt>
                <c:pt idx="3957">
                  <c:v>0.45113999999999999</c:v>
                </c:pt>
                <c:pt idx="3958">
                  <c:v>0.45262999999999998</c:v>
                </c:pt>
                <c:pt idx="3959">
                  <c:v>0.45412000000000002</c:v>
                </c:pt>
                <c:pt idx="3960">
                  <c:v>0.45562000000000002</c:v>
                </c:pt>
                <c:pt idx="3961">
                  <c:v>0.45712000000000003</c:v>
                </c:pt>
                <c:pt idx="3962">
                  <c:v>0.45862999999999998</c:v>
                </c:pt>
                <c:pt idx="3963">
                  <c:v>0.46013999999999999</c:v>
                </c:pt>
                <c:pt idx="3964">
                  <c:v>0.46165</c:v>
                </c:pt>
                <c:pt idx="3965">
                  <c:v>0.46317999999999998</c:v>
                </c:pt>
                <c:pt idx="3966">
                  <c:v>0.4647</c:v>
                </c:pt>
                <c:pt idx="3967">
                  <c:v>0.46622999999999998</c:v>
                </c:pt>
                <c:pt idx="3968">
                  <c:v>0.46777000000000002</c:v>
                </c:pt>
                <c:pt idx="3969">
                  <c:v>0.46931</c:v>
                </c:pt>
                <c:pt idx="3970">
                  <c:v>0.47086</c:v>
                </c:pt>
                <c:pt idx="3971">
                  <c:v>0.47241</c:v>
                </c:pt>
                <c:pt idx="3972">
                  <c:v>0.47397</c:v>
                </c:pt>
                <c:pt idx="3973">
                  <c:v>0.47553000000000001</c:v>
                </c:pt>
                <c:pt idx="3974">
                  <c:v>0.47710000000000002</c:v>
                </c:pt>
                <c:pt idx="3975">
                  <c:v>0.47866999999999998</c:v>
                </c:pt>
                <c:pt idx="3976">
                  <c:v>0.48025000000000001</c:v>
                </c:pt>
                <c:pt idx="3977">
                  <c:v>0.48182999999999998</c:v>
                </c:pt>
                <c:pt idx="3978">
                  <c:v>0.48342000000000002</c:v>
                </c:pt>
                <c:pt idx="3979">
                  <c:v>0.48501</c:v>
                </c:pt>
                <c:pt idx="3980">
                  <c:v>0.48660999999999999</c:v>
                </c:pt>
                <c:pt idx="3981">
                  <c:v>0.48820999999999998</c:v>
                </c:pt>
                <c:pt idx="3982">
                  <c:v>0.48981999999999998</c:v>
                </c:pt>
                <c:pt idx="3983">
                  <c:v>0.49143999999999999</c:v>
                </c:pt>
                <c:pt idx="3984">
                  <c:v>0.49306</c:v>
                </c:pt>
                <c:pt idx="3985">
                  <c:v>0.49468000000000001</c:v>
                </c:pt>
                <c:pt idx="3986">
                  <c:v>0.49630999999999997</c:v>
                </c:pt>
                <c:pt idx="3987">
                  <c:v>0.49795</c:v>
                </c:pt>
                <c:pt idx="3988">
                  <c:v>0.49958999999999998</c:v>
                </c:pt>
                <c:pt idx="3989">
                  <c:v>0.50122999999999995</c:v>
                </c:pt>
                <c:pt idx="3990">
                  <c:v>0.50288999999999995</c:v>
                </c:pt>
                <c:pt idx="3991">
                  <c:v>0.50453999999999999</c:v>
                </c:pt>
                <c:pt idx="3992">
                  <c:v>0.50621000000000005</c:v>
                </c:pt>
                <c:pt idx="3993">
                  <c:v>0.50787000000000004</c:v>
                </c:pt>
                <c:pt idx="3994">
                  <c:v>0.50954999999999995</c:v>
                </c:pt>
                <c:pt idx="3995">
                  <c:v>0.51122999999999996</c:v>
                </c:pt>
                <c:pt idx="3996">
                  <c:v>0.51290999999999998</c:v>
                </c:pt>
                <c:pt idx="3997">
                  <c:v>0.51459999999999995</c:v>
                </c:pt>
                <c:pt idx="3998">
                  <c:v>0.51629999999999998</c:v>
                </c:pt>
                <c:pt idx="3999">
                  <c:v>0.51800000000000002</c:v>
                </c:pt>
                <c:pt idx="4000">
                  <c:v>0.51971000000000001</c:v>
                </c:pt>
                <c:pt idx="4001">
                  <c:v>0.52141999999999999</c:v>
                </c:pt>
                <c:pt idx="4002">
                  <c:v>0.52314000000000005</c:v>
                </c:pt>
                <c:pt idx="4003">
                  <c:v>0.52485999999999999</c:v>
                </c:pt>
                <c:pt idx="4004">
                  <c:v>0.52659</c:v>
                </c:pt>
                <c:pt idx="4005">
                  <c:v>0.52832999999999997</c:v>
                </c:pt>
                <c:pt idx="4006">
                  <c:v>0.53007000000000004</c:v>
                </c:pt>
                <c:pt idx="4007">
                  <c:v>0.53181999999999996</c:v>
                </c:pt>
                <c:pt idx="4008">
                  <c:v>0.53356999999999999</c:v>
                </c:pt>
                <c:pt idx="4009">
                  <c:v>0.53532999999999997</c:v>
                </c:pt>
                <c:pt idx="4010">
                  <c:v>0.53708999999999996</c:v>
                </c:pt>
                <c:pt idx="4011">
                  <c:v>0.53886000000000001</c:v>
                </c:pt>
                <c:pt idx="4012">
                  <c:v>0.54064000000000001</c:v>
                </c:pt>
                <c:pt idx="4013">
                  <c:v>0.54242000000000001</c:v>
                </c:pt>
                <c:pt idx="4014">
                  <c:v>0.54420999999999997</c:v>
                </c:pt>
                <c:pt idx="4015">
                  <c:v>0.54600000000000004</c:v>
                </c:pt>
                <c:pt idx="4016">
                  <c:v>0.54779999999999995</c:v>
                </c:pt>
                <c:pt idx="4017">
                  <c:v>0.54961000000000004</c:v>
                </c:pt>
                <c:pt idx="4018">
                  <c:v>0.55142000000000002</c:v>
                </c:pt>
                <c:pt idx="4019">
                  <c:v>0.55323</c:v>
                </c:pt>
                <c:pt idx="4020">
                  <c:v>0.55506</c:v>
                </c:pt>
                <c:pt idx="4021">
                  <c:v>0.55689</c:v>
                </c:pt>
                <c:pt idx="4022">
                  <c:v>0.55871999999999999</c:v>
                </c:pt>
                <c:pt idx="4023">
                  <c:v>0.56055999999999995</c:v>
                </c:pt>
                <c:pt idx="4024">
                  <c:v>0.56240999999999997</c:v>
                </c:pt>
                <c:pt idx="4025">
                  <c:v>0.56425999999999998</c:v>
                </c:pt>
                <c:pt idx="4026">
                  <c:v>0.56611999999999996</c:v>
                </c:pt>
                <c:pt idx="4027">
                  <c:v>0.56798999999999999</c:v>
                </c:pt>
                <c:pt idx="4028">
                  <c:v>0.56986000000000003</c:v>
                </c:pt>
                <c:pt idx="4029">
                  <c:v>0.57174000000000003</c:v>
                </c:pt>
                <c:pt idx="4030">
                  <c:v>0.57362000000000002</c:v>
                </c:pt>
                <c:pt idx="4031">
                  <c:v>0.57550999999999997</c:v>
                </c:pt>
                <c:pt idx="4032">
                  <c:v>0.57740999999999998</c:v>
                </c:pt>
                <c:pt idx="4033">
                  <c:v>0.57930999999999999</c:v>
                </c:pt>
                <c:pt idx="4034">
                  <c:v>0.58121999999999996</c:v>
                </c:pt>
                <c:pt idx="4035">
                  <c:v>0.58313999999999999</c:v>
                </c:pt>
                <c:pt idx="4036">
                  <c:v>0.58506000000000002</c:v>
                </c:pt>
                <c:pt idx="4037">
                  <c:v>0.58699000000000001</c:v>
                </c:pt>
                <c:pt idx="4038">
                  <c:v>0.58892</c:v>
                </c:pt>
                <c:pt idx="4039">
                  <c:v>0.59086000000000005</c:v>
                </c:pt>
                <c:pt idx="4040">
                  <c:v>0.59280999999999995</c:v>
                </c:pt>
                <c:pt idx="4041">
                  <c:v>0.59477000000000002</c:v>
                </c:pt>
                <c:pt idx="4042">
                  <c:v>0.59672999999999998</c:v>
                </c:pt>
                <c:pt idx="4043">
                  <c:v>0.59869000000000006</c:v>
                </c:pt>
                <c:pt idx="4044">
                  <c:v>0.60067000000000004</c:v>
                </c:pt>
                <c:pt idx="4045">
                  <c:v>0.60265000000000002</c:v>
                </c:pt>
                <c:pt idx="4046">
                  <c:v>0.60463</c:v>
                </c:pt>
                <c:pt idx="4047">
                  <c:v>0.60662000000000005</c:v>
                </c:pt>
                <c:pt idx="4048">
                  <c:v>0.60862000000000005</c:v>
                </c:pt>
                <c:pt idx="4049">
                  <c:v>0.61063000000000001</c:v>
                </c:pt>
                <c:pt idx="4050">
                  <c:v>0.61263999999999996</c:v>
                </c:pt>
                <c:pt idx="4051">
                  <c:v>0.61465999999999998</c:v>
                </c:pt>
                <c:pt idx="4052">
                  <c:v>0.61668999999999996</c:v>
                </c:pt>
                <c:pt idx="4053">
                  <c:v>0.61872000000000005</c:v>
                </c:pt>
                <c:pt idx="4054">
                  <c:v>0.62075999999999998</c:v>
                </c:pt>
                <c:pt idx="4055">
                  <c:v>0.62280000000000002</c:v>
                </c:pt>
                <c:pt idx="4056">
                  <c:v>0.62485999999999997</c:v>
                </c:pt>
                <c:pt idx="4057">
                  <c:v>0.62692000000000003</c:v>
                </c:pt>
                <c:pt idx="4058">
                  <c:v>0.62897999999999998</c:v>
                </c:pt>
                <c:pt idx="4059">
                  <c:v>0.63105</c:v>
                </c:pt>
                <c:pt idx="4060">
                  <c:v>0.63312999999999997</c:v>
                </c:pt>
                <c:pt idx="4061">
                  <c:v>0.63522000000000001</c:v>
                </c:pt>
                <c:pt idx="4062">
                  <c:v>0.63731000000000004</c:v>
                </c:pt>
                <c:pt idx="4063">
                  <c:v>0.63941000000000003</c:v>
                </c:pt>
                <c:pt idx="4064">
                  <c:v>0.64151999999999998</c:v>
                </c:pt>
                <c:pt idx="4065">
                  <c:v>0.64363999999999999</c:v>
                </c:pt>
                <c:pt idx="4066">
                  <c:v>0.64576</c:v>
                </c:pt>
                <c:pt idx="4067">
                  <c:v>0.64788999999999997</c:v>
                </c:pt>
                <c:pt idx="4068">
                  <c:v>0.65002000000000004</c:v>
                </c:pt>
                <c:pt idx="4069">
                  <c:v>0.65215999999999996</c:v>
                </c:pt>
                <c:pt idx="4070">
                  <c:v>0.65430999999999995</c:v>
                </c:pt>
                <c:pt idx="4071">
                  <c:v>0.65647</c:v>
                </c:pt>
                <c:pt idx="4072">
                  <c:v>0.65863000000000005</c:v>
                </c:pt>
                <c:pt idx="4073">
                  <c:v>0.66080000000000005</c:v>
                </c:pt>
                <c:pt idx="4074">
                  <c:v>0.66298000000000001</c:v>
                </c:pt>
                <c:pt idx="4075">
                  <c:v>0.66517000000000004</c:v>
                </c:pt>
                <c:pt idx="4076">
                  <c:v>0.66735999999999995</c:v>
                </c:pt>
                <c:pt idx="4077">
                  <c:v>0.66956000000000004</c:v>
                </c:pt>
                <c:pt idx="4078">
                  <c:v>0.67176000000000002</c:v>
                </c:pt>
                <c:pt idx="4079">
                  <c:v>0.67398000000000002</c:v>
                </c:pt>
                <c:pt idx="4080">
                  <c:v>0.67620000000000002</c:v>
                </c:pt>
                <c:pt idx="4081">
                  <c:v>0.67842999999999998</c:v>
                </c:pt>
                <c:pt idx="4082">
                  <c:v>0.68066000000000004</c:v>
                </c:pt>
                <c:pt idx="4083">
                  <c:v>0.68291000000000002</c:v>
                </c:pt>
                <c:pt idx="4084">
                  <c:v>0.68515999999999999</c:v>
                </c:pt>
                <c:pt idx="4085">
                  <c:v>0.68742000000000003</c:v>
                </c:pt>
                <c:pt idx="4086">
                  <c:v>0.68967999999999996</c:v>
                </c:pt>
                <c:pt idx="4087">
                  <c:v>0.69194999999999995</c:v>
                </c:pt>
                <c:pt idx="4088">
                  <c:v>0.69423000000000001</c:v>
                </c:pt>
                <c:pt idx="4089">
                  <c:v>0.69652000000000003</c:v>
                </c:pt>
                <c:pt idx="4090">
                  <c:v>0.69882</c:v>
                </c:pt>
                <c:pt idx="4091">
                  <c:v>0.70111999999999997</c:v>
                </c:pt>
                <c:pt idx="4092">
                  <c:v>0.70343</c:v>
                </c:pt>
                <c:pt idx="4093">
                  <c:v>0.70574999999999999</c:v>
                </c:pt>
                <c:pt idx="4094">
                  <c:v>0.70808000000000004</c:v>
                </c:pt>
                <c:pt idx="4095">
                  <c:v>0.71040999999999999</c:v>
                </c:pt>
                <c:pt idx="4096">
                  <c:v>0.71274999999999999</c:v>
                </c:pt>
                <c:pt idx="4097">
                  <c:v>0.71509999999999996</c:v>
                </c:pt>
                <c:pt idx="4098">
                  <c:v>0.71745999999999999</c:v>
                </c:pt>
                <c:pt idx="4099">
                  <c:v>0.71982000000000002</c:v>
                </c:pt>
                <c:pt idx="4100">
                  <c:v>0.72219</c:v>
                </c:pt>
                <c:pt idx="4101">
                  <c:v>0.72457000000000005</c:v>
                </c:pt>
                <c:pt idx="4102">
                  <c:v>0.72696000000000005</c:v>
                </c:pt>
                <c:pt idx="4103">
                  <c:v>0.72936000000000001</c:v>
                </c:pt>
                <c:pt idx="4104">
                  <c:v>0.73175999999999997</c:v>
                </c:pt>
                <c:pt idx="4105">
                  <c:v>0.73416999999999999</c:v>
                </c:pt>
                <c:pt idx="4106">
                  <c:v>0.73658999999999997</c:v>
                </c:pt>
                <c:pt idx="4107">
                  <c:v>0.73902000000000001</c:v>
                </c:pt>
                <c:pt idx="4108">
                  <c:v>0.74145000000000005</c:v>
                </c:pt>
                <c:pt idx="4109">
                  <c:v>0.74390000000000001</c:v>
                </c:pt>
                <c:pt idx="4110">
                  <c:v>0.74634999999999996</c:v>
                </c:pt>
                <c:pt idx="4111">
                  <c:v>0.74880999999999998</c:v>
                </c:pt>
                <c:pt idx="4112">
                  <c:v>0.75127999999999995</c:v>
                </c:pt>
                <c:pt idx="4113">
                  <c:v>0.75375000000000003</c:v>
                </c:pt>
                <c:pt idx="4114">
                  <c:v>0.75624000000000002</c:v>
                </c:pt>
                <c:pt idx="4115">
                  <c:v>0.75873000000000002</c:v>
                </c:pt>
                <c:pt idx="4116">
                  <c:v>0.76122999999999996</c:v>
                </c:pt>
                <c:pt idx="4117">
                  <c:v>0.76373999999999997</c:v>
                </c:pt>
                <c:pt idx="4118">
                  <c:v>0.76626000000000005</c:v>
                </c:pt>
                <c:pt idx="4119">
                  <c:v>0.76878000000000002</c:v>
                </c:pt>
                <c:pt idx="4120">
                  <c:v>0.77132000000000001</c:v>
                </c:pt>
                <c:pt idx="4121">
                  <c:v>0.77385999999999999</c:v>
                </c:pt>
                <c:pt idx="4122">
                  <c:v>0.77641000000000004</c:v>
                </c:pt>
                <c:pt idx="4123">
                  <c:v>0.77897000000000005</c:v>
                </c:pt>
                <c:pt idx="4124">
                  <c:v>0.78152999999999995</c:v>
                </c:pt>
                <c:pt idx="4125">
                  <c:v>0.78410999999999997</c:v>
                </c:pt>
                <c:pt idx="4126">
                  <c:v>0.78669</c:v>
                </c:pt>
                <c:pt idx="4127">
                  <c:v>0.78929000000000005</c:v>
                </c:pt>
                <c:pt idx="4128">
                  <c:v>0.79188999999999998</c:v>
                </c:pt>
                <c:pt idx="4129">
                  <c:v>0.79449999999999998</c:v>
                </c:pt>
                <c:pt idx="4130">
                  <c:v>0.79712000000000005</c:v>
                </c:pt>
                <c:pt idx="4131">
                  <c:v>0.79974000000000001</c:v>
                </c:pt>
                <c:pt idx="4132">
                  <c:v>0.80237999999999998</c:v>
                </c:pt>
                <c:pt idx="4133">
                  <c:v>0.80501999999999996</c:v>
                </c:pt>
                <c:pt idx="4134">
                  <c:v>0.80767999999999995</c:v>
                </c:pt>
                <c:pt idx="4135">
                  <c:v>0.81033999999999995</c:v>
                </c:pt>
                <c:pt idx="4136">
                  <c:v>0.81301000000000001</c:v>
                </c:pt>
                <c:pt idx="4137">
                  <c:v>0.81569000000000003</c:v>
                </c:pt>
                <c:pt idx="4138">
                  <c:v>0.81838</c:v>
                </c:pt>
                <c:pt idx="4139">
                  <c:v>0.82106999999999997</c:v>
                </c:pt>
                <c:pt idx="4140">
                  <c:v>0.82377999999999996</c:v>
                </c:pt>
                <c:pt idx="4141">
                  <c:v>0.82648999999999995</c:v>
                </c:pt>
                <c:pt idx="4142">
                  <c:v>0.82921999999999996</c:v>
                </c:pt>
                <c:pt idx="4143">
                  <c:v>0.83194999999999997</c:v>
                </c:pt>
                <c:pt idx="4144">
                  <c:v>0.83469000000000004</c:v>
                </c:pt>
                <c:pt idx="4145">
                  <c:v>0.83743999999999996</c:v>
                </c:pt>
                <c:pt idx="4146">
                  <c:v>0.84019999999999995</c:v>
                </c:pt>
                <c:pt idx="4147">
                  <c:v>0.84297</c:v>
                </c:pt>
                <c:pt idx="4148">
                  <c:v>0.84575</c:v>
                </c:pt>
                <c:pt idx="4149">
                  <c:v>0.84853999999999996</c:v>
                </c:pt>
                <c:pt idx="4150">
                  <c:v>0.85133000000000003</c:v>
                </c:pt>
                <c:pt idx="4151">
                  <c:v>0.85414000000000001</c:v>
                </c:pt>
                <c:pt idx="4152">
                  <c:v>0.85696000000000006</c:v>
                </c:pt>
                <c:pt idx="4153">
                  <c:v>0.85977999999999999</c:v>
                </c:pt>
                <c:pt idx="4154">
                  <c:v>0.86260999999999999</c:v>
                </c:pt>
                <c:pt idx="4155">
                  <c:v>0.86546000000000001</c:v>
                </c:pt>
                <c:pt idx="4156">
                  <c:v>0.86831000000000003</c:v>
                </c:pt>
                <c:pt idx="4157">
                  <c:v>0.87117</c:v>
                </c:pt>
                <c:pt idx="4158">
                  <c:v>0.87404000000000004</c:v>
                </c:pt>
                <c:pt idx="4159">
                  <c:v>0.87692000000000003</c:v>
                </c:pt>
                <c:pt idx="4160">
                  <c:v>0.87980999999999998</c:v>
                </c:pt>
                <c:pt idx="4161">
                  <c:v>0.88270999999999999</c:v>
                </c:pt>
                <c:pt idx="4162">
                  <c:v>0.88561999999999996</c:v>
                </c:pt>
                <c:pt idx="4163">
                  <c:v>0.88854</c:v>
                </c:pt>
                <c:pt idx="4164">
                  <c:v>0.89146999999999998</c:v>
                </c:pt>
                <c:pt idx="4165">
                  <c:v>0.89441000000000004</c:v>
                </c:pt>
                <c:pt idx="4166">
                  <c:v>0.89734999999999998</c:v>
                </c:pt>
                <c:pt idx="4167">
                  <c:v>0.90031000000000005</c:v>
                </c:pt>
                <c:pt idx="4168">
                  <c:v>0.90327999999999997</c:v>
                </c:pt>
                <c:pt idx="4169">
                  <c:v>0.90625</c:v>
                </c:pt>
                <c:pt idx="4170">
                  <c:v>0.90924000000000005</c:v>
                </c:pt>
                <c:pt idx="4171">
                  <c:v>0.91224000000000005</c:v>
                </c:pt>
                <c:pt idx="4172">
                  <c:v>0.91524000000000005</c:v>
                </c:pt>
                <c:pt idx="4173">
                  <c:v>0.91825999999999997</c:v>
                </c:pt>
                <c:pt idx="4174">
                  <c:v>0.92129000000000005</c:v>
                </c:pt>
                <c:pt idx="4175">
                  <c:v>0.92432000000000003</c:v>
                </c:pt>
                <c:pt idx="4176">
                  <c:v>0.92737000000000003</c:v>
                </c:pt>
                <c:pt idx="4177">
                  <c:v>0.93042999999999998</c:v>
                </c:pt>
                <c:pt idx="4178">
                  <c:v>0.93349000000000004</c:v>
                </c:pt>
                <c:pt idx="4179">
                  <c:v>0.93657000000000001</c:v>
                </c:pt>
                <c:pt idx="4180">
                  <c:v>0.93966000000000005</c:v>
                </c:pt>
                <c:pt idx="4181">
                  <c:v>0.94274999999999998</c:v>
                </c:pt>
                <c:pt idx="4182">
                  <c:v>0.94586000000000003</c:v>
                </c:pt>
                <c:pt idx="4183">
                  <c:v>0.94898000000000005</c:v>
                </c:pt>
                <c:pt idx="4184">
                  <c:v>0.95209999999999995</c:v>
                </c:pt>
                <c:pt idx="4185">
                  <c:v>0.95523999999999998</c:v>
                </c:pt>
                <c:pt idx="4186">
                  <c:v>0.95838999999999996</c:v>
                </c:pt>
                <c:pt idx="4187">
                  <c:v>0.96155000000000002</c:v>
                </c:pt>
                <c:pt idx="4188">
                  <c:v>0.96472000000000002</c:v>
                </c:pt>
                <c:pt idx="4189">
                  <c:v>0.96789999999999998</c:v>
                </c:pt>
                <c:pt idx="4190">
                  <c:v>0.97109000000000001</c:v>
                </c:pt>
                <c:pt idx="4191">
                  <c:v>0.97428999999999999</c:v>
                </c:pt>
                <c:pt idx="4192">
                  <c:v>0.97750000000000004</c:v>
                </c:pt>
                <c:pt idx="4193">
                  <c:v>0.98072000000000004</c:v>
                </c:pt>
                <c:pt idx="4194">
                  <c:v>0.98394999999999999</c:v>
                </c:pt>
                <c:pt idx="4195">
                  <c:v>0.98719000000000001</c:v>
                </c:pt>
                <c:pt idx="4196">
                  <c:v>0.99045000000000005</c:v>
                </c:pt>
                <c:pt idx="4197">
                  <c:v>0.99370999999999998</c:v>
                </c:pt>
                <c:pt idx="4198">
                  <c:v>0.99699000000000004</c:v>
                </c:pt>
                <c:pt idx="4199">
                  <c:v>1.0003</c:v>
                </c:pt>
                <c:pt idx="4200">
                  <c:v>1.0036</c:v>
                </c:pt>
                <c:pt idx="4201">
                  <c:v>1.0068999999999999</c:v>
                </c:pt>
                <c:pt idx="4202">
                  <c:v>1.0102</c:v>
                </c:pt>
                <c:pt idx="4203">
                  <c:v>1.0135000000000001</c:v>
                </c:pt>
                <c:pt idx="4204">
                  <c:v>1.0168999999999999</c:v>
                </c:pt>
                <c:pt idx="4205">
                  <c:v>1.0202</c:v>
                </c:pt>
                <c:pt idx="4206">
                  <c:v>1.0236000000000001</c:v>
                </c:pt>
                <c:pt idx="4207">
                  <c:v>1.0269999999999999</c:v>
                </c:pt>
                <c:pt idx="4208">
                  <c:v>1.0303</c:v>
                </c:pt>
                <c:pt idx="4209">
                  <c:v>1.0337000000000001</c:v>
                </c:pt>
                <c:pt idx="4210">
                  <c:v>1.0370999999999999</c:v>
                </c:pt>
                <c:pt idx="4211">
                  <c:v>1.0406</c:v>
                </c:pt>
                <c:pt idx="4212">
                  <c:v>1.044</c:v>
                </c:pt>
                <c:pt idx="4213">
                  <c:v>1.0474000000000001</c:v>
                </c:pt>
                <c:pt idx="4214">
                  <c:v>1.0508999999999999</c:v>
                </c:pt>
                <c:pt idx="4215">
                  <c:v>1.0543</c:v>
                </c:pt>
                <c:pt idx="4216">
                  <c:v>1.0578000000000001</c:v>
                </c:pt>
                <c:pt idx="4217">
                  <c:v>1.0612999999999999</c:v>
                </c:pt>
                <c:pt idx="4218">
                  <c:v>1.0648</c:v>
                </c:pt>
                <c:pt idx="4219">
                  <c:v>1.0683</c:v>
                </c:pt>
                <c:pt idx="4220">
                  <c:v>1.0718000000000001</c:v>
                </c:pt>
                <c:pt idx="4221">
                  <c:v>1.0753999999999999</c:v>
                </c:pt>
                <c:pt idx="4222">
                  <c:v>1.0789</c:v>
                </c:pt>
                <c:pt idx="4223">
                  <c:v>1.0825</c:v>
                </c:pt>
                <c:pt idx="4224">
                  <c:v>1.0860000000000001</c:v>
                </c:pt>
                <c:pt idx="4225">
                  <c:v>1.0895999999999999</c:v>
                </c:pt>
                <c:pt idx="4226">
                  <c:v>1.0931999999999999</c:v>
                </c:pt>
                <c:pt idx="4227">
                  <c:v>1.0968</c:v>
                </c:pt>
                <c:pt idx="4228">
                  <c:v>1.1004</c:v>
                </c:pt>
                <c:pt idx="4229">
                  <c:v>1.1040000000000001</c:v>
                </c:pt>
                <c:pt idx="4230">
                  <c:v>1.1076999999999999</c:v>
                </c:pt>
                <c:pt idx="4231">
                  <c:v>1.1113</c:v>
                </c:pt>
                <c:pt idx="4232">
                  <c:v>1.115</c:v>
                </c:pt>
                <c:pt idx="4233">
                  <c:v>1.1187</c:v>
                </c:pt>
                <c:pt idx="4234">
                  <c:v>1.1224000000000001</c:v>
                </c:pt>
                <c:pt idx="4235">
                  <c:v>1.1261000000000001</c:v>
                </c:pt>
                <c:pt idx="4236">
                  <c:v>1.1297999999999999</c:v>
                </c:pt>
                <c:pt idx="4237">
                  <c:v>1.1335</c:v>
                </c:pt>
                <c:pt idx="4238">
                  <c:v>1.1372</c:v>
                </c:pt>
                <c:pt idx="4239">
                  <c:v>1.141</c:v>
                </c:pt>
                <c:pt idx="4240">
                  <c:v>1.1447000000000001</c:v>
                </c:pt>
                <c:pt idx="4241">
                  <c:v>1.1485000000000001</c:v>
                </c:pt>
                <c:pt idx="4242">
                  <c:v>1.1523000000000001</c:v>
                </c:pt>
                <c:pt idx="4243">
                  <c:v>1.1560999999999999</c:v>
                </c:pt>
                <c:pt idx="4244">
                  <c:v>1.1598999999999999</c:v>
                </c:pt>
                <c:pt idx="4245">
                  <c:v>1.1637</c:v>
                </c:pt>
                <c:pt idx="4246">
                  <c:v>1.1676</c:v>
                </c:pt>
                <c:pt idx="4247">
                  <c:v>1.1714</c:v>
                </c:pt>
                <c:pt idx="4248">
                  <c:v>1.1753</c:v>
                </c:pt>
                <c:pt idx="4249">
                  <c:v>1.1791</c:v>
                </c:pt>
                <c:pt idx="4250">
                  <c:v>1.1830000000000001</c:v>
                </c:pt>
                <c:pt idx="4251">
                  <c:v>1.1869000000000001</c:v>
                </c:pt>
                <c:pt idx="4252">
                  <c:v>1.1908000000000001</c:v>
                </c:pt>
                <c:pt idx="4253">
                  <c:v>1.1948000000000001</c:v>
                </c:pt>
                <c:pt idx="4254">
                  <c:v>1.1987000000000001</c:v>
                </c:pt>
                <c:pt idx="4255">
                  <c:v>1.2025999999999999</c:v>
                </c:pt>
                <c:pt idx="4256">
                  <c:v>1.2065999999999999</c:v>
                </c:pt>
                <c:pt idx="4257">
                  <c:v>1.2105999999999999</c:v>
                </c:pt>
                <c:pt idx="4258">
                  <c:v>1.2145999999999999</c:v>
                </c:pt>
                <c:pt idx="4259">
                  <c:v>1.2185999999999999</c:v>
                </c:pt>
                <c:pt idx="4260">
                  <c:v>1.2225999999999999</c:v>
                </c:pt>
                <c:pt idx="4261">
                  <c:v>1.2265999999999999</c:v>
                </c:pt>
                <c:pt idx="4262">
                  <c:v>1.2306999999999999</c:v>
                </c:pt>
                <c:pt idx="4263">
                  <c:v>1.2346999999999999</c:v>
                </c:pt>
                <c:pt idx="4264">
                  <c:v>1.2387999999999999</c:v>
                </c:pt>
                <c:pt idx="4265">
                  <c:v>1.2428999999999999</c:v>
                </c:pt>
                <c:pt idx="4266">
                  <c:v>1.2470000000000001</c:v>
                </c:pt>
                <c:pt idx="4267">
                  <c:v>1.2511000000000001</c:v>
                </c:pt>
                <c:pt idx="4268">
                  <c:v>1.2552000000000001</c:v>
                </c:pt>
                <c:pt idx="4269">
                  <c:v>1.2593000000000001</c:v>
                </c:pt>
                <c:pt idx="4270">
                  <c:v>1.2635000000000001</c:v>
                </c:pt>
                <c:pt idx="4271">
                  <c:v>1.2677</c:v>
                </c:pt>
                <c:pt idx="4272">
                  <c:v>1.2718</c:v>
                </c:pt>
                <c:pt idx="4273">
                  <c:v>1.276</c:v>
                </c:pt>
                <c:pt idx="4274">
                  <c:v>1.2802</c:v>
                </c:pt>
                <c:pt idx="4275">
                  <c:v>1.2845</c:v>
                </c:pt>
                <c:pt idx="4276">
                  <c:v>1.2887</c:v>
                </c:pt>
                <c:pt idx="4277">
                  <c:v>1.2928999999999999</c:v>
                </c:pt>
                <c:pt idx="4278">
                  <c:v>1.2971999999999999</c:v>
                </c:pt>
                <c:pt idx="4279">
                  <c:v>1.3015000000000001</c:v>
                </c:pt>
                <c:pt idx="4280">
                  <c:v>1.3058000000000001</c:v>
                </c:pt>
                <c:pt idx="4281">
                  <c:v>1.3101</c:v>
                </c:pt>
                <c:pt idx="4282">
                  <c:v>1.3144</c:v>
                </c:pt>
                <c:pt idx="4283">
                  <c:v>1.3187</c:v>
                </c:pt>
                <c:pt idx="4284">
                  <c:v>1.3230999999999999</c:v>
                </c:pt>
                <c:pt idx="4285">
                  <c:v>1.3273999999999999</c:v>
                </c:pt>
                <c:pt idx="4286">
                  <c:v>1.3318000000000001</c:v>
                </c:pt>
                <c:pt idx="4287">
                  <c:v>1.3362000000000001</c:v>
                </c:pt>
                <c:pt idx="4288">
                  <c:v>1.3406</c:v>
                </c:pt>
                <c:pt idx="4289">
                  <c:v>1.345</c:v>
                </c:pt>
                <c:pt idx="4290">
                  <c:v>1.3493999999999999</c:v>
                </c:pt>
                <c:pt idx="4291">
                  <c:v>1.3539000000000001</c:v>
                </c:pt>
                <c:pt idx="4292">
                  <c:v>1.3583000000000001</c:v>
                </c:pt>
                <c:pt idx="4293">
                  <c:v>1.3628</c:v>
                </c:pt>
                <c:pt idx="4294">
                  <c:v>1.3673</c:v>
                </c:pt>
                <c:pt idx="4295">
                  <c:v>1.3717999999999999</c:v>
                </c:pt>
                <c:pt idx="4296">
                  <c:v>1.3763000000000001</c:v>
                </c:pt>
                <c:pt idx="4297">
                  <c:v>1.3809</c:v>
                </c:pt>
                <c:pt idx="4298">
                  <c:v>1.3854</c:v>
                </c:pt>
                <c:pt idx="4299">
                  <c:v>1.39</c:v>
                </c:pt>
                <c:pt idx="4300">
                  <c:v>1.3946000000000001</c:v>
                </c:pt>
                <c:pt idx="4301">
                  <c:v>1.3992</c:v>
                </c:pt>
                <c:pt idx="4302">
                  <c:v>1.4037999999999999</c:v>
                </c:pt>
                <c:pt idx="4303">
                  <c:v>1.4084000000000001</c:v>
                </c:pt>
                <c:pt idx="4304">
                  <c:v>1.413</c:v>
                </c:pt>
                <c:pt idx="4305">
                  <c:v>1.4177</c:v>
                </c:pt>
                <c:pt idx="4306">
                  <c:v>1.4224000000000001</c:v>
                </c:pt>
                <c:pt idx="4307">
                  <c:v>1.4271</c:v>
                </c:pt>
                <c:pt idx="4308">
                  <c:v>1.4318</c:v>
                </c:pt>
                <c:pt idx="4309">
                  <c:v>1.4365000000000001</c:v>
                </c:pt>
                <c:pt idx="4310">
                  <c:v>1.4412</c:v>
                </c:pt>
                <c:pt idx="4311">
                  <c:v>1.446</c:v>
                </c:pt>
                <c:pt idx="4312">
                  <c:v>1.4507000000000001</c:v>
                </c:pt>
                <c:pt idx="4313">
                  <c:v>1.4555</c:v>
                </c:pt>
                <c:pt idx="4314">
                  <c:v>1.4602999999999999</c:v>
                </c:pt>
                <c:pt idx="4315">
                  <c:v>1.4651000000000001</c:v>
                </c:pt>
                <c:pt idx="4316">
                  <c:v>1.47</c:v>
                </c:pt>
                <c:pt idx="4317">
                  <c:v>1.4748000000000001</c:v>
                </c:pt>
                <c:pt idx="4318">
                  <c:v>1.4797</c:v>
                </c:pt>
                <c:pt idx="4319">
                  <c:v>1.4844999999999999</c:v>
                </c:pt>
                <c:pt idx="4320">
                  <c:v>1.4894000000000001</c:v>
                </c:pt>
                <c:pt idx="4321">
                  <c:v>1.4943</c:v>
                </c:pt>
                <c:pt idx="4322">
                  <c:v>1.4993000000000001</c:v>
                </c:pt>
                <c:pt idx="4323">
                  <c:v>1.5042</c:v>
                </c:pt>
                <c:pt idx="4324">
                  <c:v>1.5092000000000001</c:v>
                </c:pt>
                <c:pt idx="4325">
                  <c:v>1.5141</c:v>
                </c:pt>
                <c:pt idx="4326">
                  <c:v>1.5190999999999999</c:v>
                </c:pt>
                <c:pt idx="4327">
                  <c:v>1.5241</c:v>
                </c:pt>
                <c:pt idx="4328">
                  <c:v>1.5291999999999999</c:v>
                </c:pt>
                <c:pt idx="4329">
                  <c:v>1.5342</c:v>
                </c:pt>
                <c:pt idx="4330">
                  <c:v>1.5392999999999999</c:v>
                </c:pt>
                <c:pt idx="4331">
                  <c:v>1.5443</c:v>
                </c:pt>
                <c:pt idx="4332">
                  <c:v>1.5494000000000001</c:v>
                </c:pt>
                <c:pt idx="4333">
                  <c:v>1.5545</c:v>
                </c:pt>
                <c:pt idx="4334">
                  <c:v>1.5596000000000001</c:v>
                </c:pt>
                <c:pt idx="4335">
                  <c:v>1.5648</c:v>
                </c:pt>
                <c:pt idx="4336">
                  <c:v>1.5699000000000001</c:v>
                </c:pt>
                <c:pt idx="4337">
                  <c:v>1.5750999999999999</c:v>
                </c:pt>
                <c:pt idx="4338">
                  <c:v>1.5803</c:v>
                </c:pt>
                <c:pt idx="4339">
                  <c:v>1.5854999999999999</c:v>
                </c:pt>
                <c:pt idx="4340">
                  <c:v>1.5907</c:v>
                </c:pt>
                <c:pt idx="4341">
                  <c:v>1.5960000000000001</c:v>
                </c:pt>
                <c:pt idx="4342">
                  <c:v>1.6012</c:v>
                </c:pt>
                <c:pt idx="4343">
                  <c:v>1.6065</c:v>
                </c:pt>
                <c:pt idx="4344">
                  <c:v>1.6117999999999999</c:v>
                </c:pt>
                <c:pt idx="4345">
                  <c:v>1.6171</c:v>
                </c:pt>
                <c:pt idx="4346">
                  <c:v>1.6225000000000001</c:v>
                </c:pt>
                <c:pt idx="4347">
                  <c:v>1.6277999999999999</c:v>
                </c:pt>
                <c:pt idx="4348">
                  <c:v>1.6332</c:v>
                </c:pt>
                <c:pt idx="4349">
                  <c:v>1.6385000000000001</c:v>
                </c:pt>
                <c:pt idx="4350">
                  <c:v>1.6438999999999999</c:v>
                </c:pt>
                <c:pt idx="4351">
                  <c:v>1.6494</c:v>
                </c:pt>
                <c:pt idx="4352">
                  <c:v>1.6548</c:v>
                </c:pt>
                <c:pt idx="4353">
                  <c:v>1.6603000000000001</c:v>
                </c:pt>
                <c:pt idx="4354">
                  <c:v>1.6657</c:v>
                </c:pt>
                <c:pt idx="4355">
                  <c:v>1.6712</c:v>
                </c:pt>
                <c:pt idx="4356">
                  <c:v>1.6767000000000001</c:v>
                </c:pt>
                <c:pt idx="4357">
                  <c:v>1.6822999999999999</c:v>
                </c:pt>
                <c:pt idx="4358">
                  <c:v>1.6878</c:v>
                </c:pt>
                <c:pt idx="4359">
                  <c:v>1.6934</c:v>
                </c:pt>
                <c:pt idx="4360">
                  <c:v>1.6989000000000001</c:v>
                </c:pt>
                <c:pt idx="4361">
                  <c:v>1.7044999999999999</c:v>
                </c:pt>
                <c:pt idx="4362">
                  <c:v>1.7101999999999999</c:v>
                </c:pt>
                <c:pt idx="4363">
                  <c:v>1.7158</c:v>
                </c:pt>
                <c:pt idx="4364">
                  <c:v>1.7214</c:v>
                </c:pt>
                <c:pt idx="4365">
                  <c:v>1.7271000000000001</c:v>
                </c:pt>
                <c:pt idx="4366">
                  <c:v>1.7327999999999999</c:v>
                </c:pt>
                <c:pt idx="4367">
                  <c:v>1.7384999999999999</c:v>
                </c:pt>
                <c:pt idx="4368">
                  <c:v>1.7443</c:v>
                </c:pt>
                <c:pt idx="4369">
                  <c:v>1.75</c:v>
                </c:pt>
                <c:pt idx="4370">
                  <c:v>1.7558</c:v>
                </c:pt>
                <c:pt idx="4371">
                  <c:v>1.7616000000000001</c:v>
                </c:pt>
                <c:pt idx="4372">
                  <c:v>1.7674000000000001</c:v>
                </c:pt>
                <c:pt idx="4373">
                  <c:v>1.7732000000000001</c:v>
                </c:pt>
                <c:pt idx="4374">
                  <c:v>1.7789999999999999</c:v>
                </c:pt>
                <c:pt idx="4375">
                  <c:v>1.7848999999999999</c:v>
                </c:pt>
                <c:pt idx="4376">
                  <c:v>1.7907999999999999</c:v>
                </c:pt>
                <c:pt idx="4377">
                  <c:v>1.7967</c:v>
                </c:pt>
                <c:pt idx="4378">
                  <c:v>1.8026</c:v>
                </c:pt>
                <c:pt idx="4379">
                  <c:v>1.8085</c:v>
                </c:pt>
                <c:pt idx="4380">
                  <c:v>1.8145</c:v>
                </c:pt>
                <c:pt idx="4381">
                  <c:v>1.8205</c:v>
                </c:pt>
                <c:pt idx="4382">
                  <c:v>1.8265</c:v>
                </c:pt>
                <c:pt idx="4383">
                  <c:v>1.8325</c:v>
                </c:pt>
                <c:pt idx="4384">
                  <c:v>1.8385</c:v>
                </c:pt>
                <c:pt idx="4385">
                  <c:v>1.8446</c:v>
                </c:pt>
                <c:pt idx="4386">
                  <c:v>1.8507</c:v>
                </c:pt>
                <c:pt idx="4387">
                  <c:v>1.8568</c:v>
                </c:pt>
                <c:pt idx="4388">
                  <c:v>1.8629</c:v>
                </c:pt>
                <c:pt idx="4389">
                  <c:v>1.869</c:v>
                </c:pt>
                <c:pt idx="4390">
                  <c:v>1.8752</c:v>
                </c:pt>
                <c:pt idx="4391">
                  <c:v>1.8814</c:v>
                </c:pt>
                <c:pt idx="4392">
                  <c:v>1.8875999999999999</c:v>
                </c:pt>
                <c:pt idx="4393">
                  <c:v>1.8937999999999999</c:v>
                </c:pt>
                <c:pt idx="4394">
                  <c:v>1.9</c:v>
                </c:pt>
                <c:pt idx="4395">
                  <c:v>1.9063000000000001</c:v>
                </c:pt>
                <c:pt idx="4396">
                  <c:v>1.9126000000000001</c:v>
                </c:pt>
                <c:pt idx="4397">
                  <c:v>1.9189000000000001</c:v>
                </c:pt>
                <c:pt idx="4398">
                  <c:v>1.9252</c:v>
                </c:pt>
                <c:pt idx="4399">
                  <c:v>1.9316</c:v>
                </c:pt>
                <c:pt idx="4400">
                  <c:v>1.9379</c:v>
                </c:pt>
                <c:pt idx="4401">
                  <c:v>1.9442999999999999</c:v>
                </c:pt>
                <c:pt idx="4402">
                  <c:v>1.9507000000000001</c:v>
                </c:pt>
                <c:pt idx="4403">
                  <c:v>1.9571000000000001</c:v>
                </c:pt>
                <c:pt idx="4404">
                  <c:v>1.9636</c:v>
                </c:pt>
                <c:pt idx="4405">
                  <c:v>1.9701</c:v>
                </c:pt>
                <c:pt idx="4406">
                  <c:v>1.9765999999999999</c:v>
                </c:pt>
                <c:pt idx="4407">
                  <c:v>1.9831000000000001</c:v>
                </c:pt>
                <c:pt idx="4408">
                  <c:v>1.9896</c:v>
                </c:pt>
                <c:pt idx="4409">
                  <c:v>1.9962</c:v>
                </c:pt>
                <c:pt idx="4410">
                  <c:v>2.0026999999999999</c:v>
                </c:pt>
                <c:pt idx="4411">
                  <c:v>2.0093000000000001</c:v>
                </c:pt>
                <c:pt idx="4412">
                  <c:v>2.016</c:v>
                </c:pt>
                <c:pt idx="4413">
                  <c:v>2.0226000000000002</c:v>
                </c:pt>
                <c:pt idx="4414">
                  <c:v>2.0293000000000001</c:v>
                </c:pt>
                <c:pt idx="4415">
                  <c:v>2.036</c:v>
                </c:pt>
                <c:pt idx="4416">
                  <c:v>2.0427</c:v>
                </c:pt>
                <c:pt idx="4417">
                  <c:v>2.0493999999999999</c:v>
                </c:pt>
                <c:pt idx="4418">
                  <c:v>2.0562</c:v>
                </c:pt>
                <c:pt idx="4419">
                  <c:v>2.0629</c:v>
                </c:pt>
                <c:pt idx="4420">
                  <c:v>2.0697000000000001</c:v>
                </c:pt>
                <c:pt idx="4421">
                  <c:v>2.0766</c:v>
                </c:pt>
                <c:pt idx="4422">
                  <c:v>2.0834000000000001</c:v>
                </c:pt>
                <c:pt idx="4423">
                  <c:v>2.0903</c:v>
                </c:pt>
                <c:pt idx="4424">
                  <c:v>2.0972</c:v>
                </c:pt>
                <c:pt idx="4425">
                  <c:v>2.1040999999999999</c:v>
                </c:pt>
                <c:pt idx="4426">
                  <c:v>2.1110000000000002</c:v>
                </c:pt>
                <c:pt idx="4427">
                  <c:v>2.1179999999999999</c:v>
                </c:pt>
                <c:pt idx="4428">
                  <c:v>2.1248999999999998</c:v>
                </c:pt>
                <c:pt idx="4429">
                  <c:v>2.1318999999999999</c:v>
                </c:pt>
                <c:pt idx="4430">
                  <c:v>2.1389999999999998</c:v>
                </c:pt>
                <c:pt idx="4431">
                  <c:v>2.1459999999999999</c:v>
                </c:pt>
                <c:pt idx="4432">
                  <c:v>2.1530999999999998</c:v>
                </c:pt>
                <c:pt idx="4433">
                  <c:v>2.1602000000000001</c:v>
                </c:pt>
                <c:pt idx="4434">
                  <c:v>2.1673</c:v>
                </c:pt>
                <c:pt idx="4435">
                  <c:v>2.1743999999999999</c:v>
                </c:pt>
                <c:pt idx="4436">
                  <c:v>2.1816</c:v>
                </c:pt>
                <c:pt idx="4437">
                  <c:v>2.1888000000000001</c:v>
                </c:pt>
                <c:pt idx="4438">
                  <c:v>2.1960000000000002</c:v>
                </c:pt>
                <c:pt idx="4439">
                  <c:v>2.2033</c:v>
                </c:pt>
                <c:pt idx="4440">
                  <c:v>2.2105000000000001</c:v>
                </c:pt>
                <c:pt idx="4441">
                  <c:v>2.2178</c:v>
                </c:pt>
                <c:pt idx="4442">
                  <c:v>2.2250999999999999</c:v>
                </c:pt>
                <c:pt idx="4443">
                  <c:v>2.2324000000000002</c:v>
                </c:pt>
                <c:pt idx="4444">
                  <c:v>2.2397999999999998</c:v>
                </c:pt>
                <c:pt idx="4445">
                  <c:v>2.2471999999999999</c:v>
                </c:pt>
                <c:pt idx="4446">
                  <c:v>2.2545999999999999</c:v>
                </c:pt>
                <c:pt idx="4447">
                  <c:v>2.262</c:v>
                </c:pt>
                <c:pt idx="4448">
                  <c:v>2.2694999999999999</c:v>
                </c:pt>
                <c:pt idx="4449">
                  <c:v>2.2768999999999999</c:v>
                </c:pt>
                <c:pt idx="4450">
                  <c:v>2.2845</c:v>
                </c:pt>
                <c:pt idx="4451">
                  <c:v>2.2919999999999998</c:v>
                </c:pt>
                <c:pt idx="4452">
                  <c:v>2.2995000000000001</c:v>
                </c:pt>
                <c:pt idx="4453">
                  <c:v>2.3071000000000002</c:v>
                </c:pt>
                <c:pt idx="4454">
                  <c:v>2.3147000000000002</c:v>
                </c:pt>
                <c:pt idx="4455">
                  <c:v>2.3222999999999998</c:v>
                </c:pt>
                <c:pt idx="4456">
                  <c:v>2.33</c:v>
                </c:pt>
                <c:pt idx="4457">
                  <c:v>2.3376999999999999</c:v>
                </c:pt>
                <c:pt idx="4458">
                  <c:v>2.3454000000000002</c:v>
                </c:pt>
                <c:pt idx="4459">
                  <c:v>2.3531</c:v>
                </c:pt>
                <c:pt idx="4460">
                  <c:v>2.3609</c:v>
                </c:pt>
                <c:pt idx="4461">
                  <c:v>2.3685999999999998</c:v>
                </c:pt>
                <c:pt idx="4462">
                  <c:v>2.3765000000000001</c:v>
                </c:pt>
                <c:pt idx="4463">
                  <c:v>2.3843000000000001</c:v>
                </c:pt>
                <c:pt idx="4464">
                  <c:v>2.3921000000000001</c:v>
                </c:pt>
                <c:pt idx="4465">
                  <c:v>2.4</c:v>
                </c:pt>
                <c:pt idx="4466">
                  <c:v>2.4079000000000002</c:v>
                </c:pt>
                <c:pt idx="4467">
                  <c:v>2.4159000000000002</c:v>
                </c:pt>
                <c:pt idx="4468">
                  <c:v>2.4238</c:v>
                </c:pt>
                <c:pt idx="4469">
                  <c:v>2.4318</c:v>
                </c:pt>
                <c:pt idx="4470">
                  <c:v>2.4398</c:v>
                </c:pt>
                <c:pt idx="4471">
                  <c:v>2.4479000000000002</c:v>
                </c:pt>
                <c:pt idx="4472">
                  <c:v>2.4559000000000002</c:v>
                </c:pt>
                <c:pt idx="4473">
                  <c:v>2.464</c:v>
                </c:pt>
                <c:pt idx="4474">
                  <c:v>2.4722</c:v>
                </c:pt>
                <c:pt idx="4475">
                  <c:v>2.4803000000000002</c:v>
                </c:pt>
                <c:pt idx="4476">
                  <c:v>2.4885000000000002</c:v>
                </c:pt>
                <c:pt idx="4477">
                  <c:v>2.4967000000000001</c:v>
                </c:pt>
                <c:pt idx="4478">
                  <c:v>2.5049000000000001</c:v>
                </c:pt>
                <c:pt idx="4479">
                  <c:v>2.5131999999999999</c:v>
                </c:pt>
                <c:pt idx="4480">
                  <c:v>2.5215000000000001</c:v>
                </c:pt>
                <c:pt idx="4481">
                  <c:v>2.5297999999999998</c:v>
                </c:pt>
                <c:pt idx="4482">
                  <c:v>2.5381</c:v>
                </c:pt>
                <c:pt idx="4483">
                  <c:v>2.5465</c:v>
                </c:pt>
                <c:pt idx="4484">
                  <c:v>2.5548999999999999</c:v>
                </c:pt>
                <c:pt idx="4485">
                  <c:v>2.5632999999999999</c:v>
                </c:pt>
                <c:pt idx="4486">
                  <c:v>2.5716999999999999</c:v>
                </c:pt>
                <c:pt idx="4487">
                  <c:v>2.5802</c:v>
                </c:pt>
                <c:pt idx="4488">
                  <c:v>2.5886999999999998</c:v>
                </c:pt>
                <c:pt idx="4489">
                  <c:v>2.5972</c:v>
                </c:pt>
                <c:pt idx="4490">
                  <c:v>2.6057999999999999</c:v>
                </c:pt>
                <c:pt idx="4491">
                  <c:v>2.6143999999999998</c:v>
                </c:pt>
                <c:pt idx="4492">
                  <c:v>2.6230000000000002</c:v>
                </c:pt>
                <c:pt idx="4493">
                  <c:v>2.6316000000000002</c:v>
                </c:pt>
                <c:pt idx="4494">
                  <c:v>2.6402999999999999</c:v>
                </c:pt>
                <c:pt idx="4495">
                  <c:v>2.649</c:v>
                </c:pt>
                <c:pt idx="4496">
                  <c:v>2.6577000000000002</c:v>
                </c:pt>
                <c:pt idx="4497">
                  <c:v>2.6665000000000001</c:v>
                </c:pt>
                <c:pt idx="4498">
                  <c:v>2.6753</c:v>
                </c:pt>
                <c:pt idx="4499">
                  <c:v>2.6840999999999999</c:v>
                </c:pt>
                <c:pt idx="4500">
                  <c:v>2.6930000000000001</c:v>
                </c:pt>
                <c:pt idx="4501">
                  <c:v>2.7018</c:v>
                </c:pt>
                <c:pt idx="4502">
                  <c:v>2.7107000000000001</c:v>
                </c:pt>
                <c:pt idx="4503">
                  <c:v>2.7197</c:v>
                </c:pt>
                <c:pt idx="4504">
                  <c:v>2.7286000000000001</c:v>
                </c:pt>
                <c:pt idx="4505">
                  <c:v>2.7376</c:v>
                </c:pt>
                <c:pt idx="4506">
                  <c:v>2.7465999999999999</c:v>
                </c:pt>
                <c:pt idx="4507">
                  <c:v>2.7557</c:v>
                </c:pt>
                <c:pt idx="4508">
                  <c:v>2.7648000000000001</c:v>
                </c:pt>
                <c:pt idx="4509">
                  <c:v>2.7738999999999998</c:v>
                </c:pt>
                <c:pt idx="4510">
                  <c:v>2.7829999999999999</c:v>
                </c:pt>
                <c:pt idx="4511">
                  <c:v>2.7921999999999998</c:v>
                </c:pt>
                <c:pt idx="4512">
                  <c:v>2.8014000000000001</c:v>
                </c:pt>
                <c:pt idx="4513">
                  <c:v>2.8106</c:v>
                </c:pt>
                <c:pt idx="4514">
                  <c:v>2.8199000000000001</c:v>
                </c:pt>
                <c:pt idx="4515">
                  <c:v>2.8292000000000002</c:v>
                </c:pt>
                <c:pt idx="4516">
                  <c:v>2.8384999999999998</c:v>
                </c:pt>
                <c:pt idx="4517">
                  <c:v>2.8479000000000001</c:v>
                </c:pt>
                <c:pt idx="4518">
                  <c:v>2.8573</c:v>
                </c:pt>
                <c:pt idx="4519">
                  <c:v>2.8666999999999998</c:v>
                </c:pt>
                <c:pt idx="4520">
                  <c:v>2.8761000000000001</c:v>
                </c:pt>
                <c:pt idx="4521">
                  <c:v>2.8856000000000002</c:v>
                </c:pt>
                <c:pt idx="4522">
                  <c:v>2.8950999999999998</c:v>
                </c:pt>
                <c:pt idx="4523">
                  <c:v>2.9047000000000001</c:v>
                </c:pt>
                <c:pt idx="4524">
                  <c:v>2.9142000000000001</c:v>
                </c:pt>
                <c:pt idx="4525">
                  <c:v>2.9238</c:v>
                </c:pt>
                <c:pt idx="4526">
                  <c:v>2.9335</c:v>
                </c:pt>
                <c:pt idx="4527">
                  <c:v>2.9430999999999998</c:v>
                </c:pt>
                <c:pt idx="4528">
                  <c:v>2.9527999999999999</c:v>
                </c:pt>
                <c:pt idx="4529">
                  <c:v>2.9626000000000001</c:v>
                </c:pt>
                <c:pt idx="4530">
                  <c:v>2.9723000000000002</c:v>
                </c:pt>
                <c:pt idx="4531">
                  <c:v>2.9821</c:v>
                </c:pt>
                <c:pt idx="4532">
                  <c:v>2.992</c:v>
                </c:pt>
                <c:pt idx="4533">
                  <c:v>3.0017999999999998</c:v>
                </c:pt>
                <c:pt idx="4534">
                  <c:v>3.0116999999999998</c:v>
                </c:pt>
                <c:pt idx="4535">
                  <c:v>3.0215999999999998</c:v>
                </c:pt>
                <c:pt idx="4536">
                  <c:v>3.0316000000000001</c:v>
                </c:pt>
                <c:pt idx="4537">
                  <c:v>3.0415999999999999</c:v>
                </c:pt>
                <c:pt idx="4538">
                  <c:v>3.0516000000000001</c:v>
                </c:pt>
                <c:pt idx="4539">
                  <c:v>3.0617000000000001</c:v>
                </c:pt>
                <c:pt idx="4540">
                  <c:v>3.0718000000000001</c:v>
                </c:pt>
                <c:pt idx="4541">
                  <c:v>3.0819000000000001</c:v>
                </c:pt>
                <c:pt idx="4542">
                  <c:v>3.0920000000000001</c:v>
                </c:pt>
                <c:pt idx="4543">
                  <c:v>3.1021999999999998</c:v>
                </c:pt>
                <c:pt idx="4544">
                  <c:v>3.1124999999999998</c:v>
                </c:pt>
                <c:pt idx="4545">
                  <c:v>3.1227</c:v>
                </c:pt>
                <c:pt idx="4546">
                  <c:v>3.133</c:v>
                </c:pt>
                <c:pt idx="4547">
                  <c:v>3.1433</c:v>
                </c:pt>
                <c:pt idx="4548">
                  <c:v>3.1537000000000002</c:v>
                </c:pt>
                <c:pt idx="4549">
                  <c:v>3.1640999999999999</c:v>
                </c:pt>
                <c:pt idx="4550">
                  <c:v>3.1745000000000001</c:v>
                </c:pt>
                <c:pt idx="4551">
                  <c:v>3.1850000000000001</c:v>
                </c:pt>
                <c:pt idx="4552">
                  <c:v>3.1955</c:v>
                </c:pt>
                <c:pt idx="4553">
                  <c:v>3.206</c:v>
                </c:pt>
                <c:pt idx="4554">
                  <c:v>3.2166000000000001</c:v>
                </c:pt>
                <c:pt idx="4555">
                  <c:v>3.2271999999999998</c:v>
                </c:pt>
                <c:pt idx="4556">
                  <c:v>3.2378</c:v>
                </c:pt>
                <c:pt idx="4557">
                  <c:v>3.2484999999999999</c:v>
                </c:pt>
                <c:pt idx="4558">
                  <c:v>3.2591999999999999</c:v>
                </c:pt>
                <c:pt idx="4559">
                  <c:v>3.2698999999999998</c:v>
                </c:pt>
                <c:pt idx="4560">
                  <c:v>3.2806999999999999</c:v>
                </c:pt>
                <c:pt idx="4561">
                  <c:v>3.2915000000000001</c:v>
                </c:pt>
                <c:pt idx="4562">
                  <c:v>3.3024</c:v>
                </c:pt>
                <c:pt idx="4563">
                  <c:v>3.3132000000000001</c:v>
                </c:pt>
                <c:pt idx="4564">
                  <c:v>3.3241999999999998</c:v>
                </c:pt>
                <c:pt idx="4565">
                  <c:v>3.3351000000000002</c:v>
                </c:pt>
                <c:pt idx="4566">
                  <c:v>3.3460999999999999</c:v>
                </c:pt>
                <c:pt idx="4567">
                  <c:v>3.3571</c:v>
                </c:pt>
                <c:pt idx="4568">
                  <c:v>3.3681999999999999</c:v>
                </c:pt>
                <c:pt idx="4569">
                  <c:v>3.3793000000000002</c:v>
                </c:pt>
                <c:pt idx="4570">
                  <c:v>3.3904000000000001</c:v>
                </c:pt>
                <c:pt idx="4571">
                  <c:v>3.4016000000000002</c:v>
                </c:pt>
                <c:pt idx="4572">
                  <c:v>3.4127999999999998</c:v>
                </c:pt>
                <c:pt idx="4573">
                  <c:v>3.4241000000000001</c:v>
                </c:pt>
                <c:pt idx="4574">
                  <c:v>3.4352999999999998</c:v>
                </c:pt>
                <c:pt idx="4575">
                  <c:v>3.4466999999999999</c:v>
                </c:pt>
                <c:pt idx="4576">
                  <c:v>3.4580000000000002</c:v>
                </c:pt>
                <c:pt idx="4577">
                  <c:v>3.4693999999999998</c:v>
                </c:pt>
                <c:pt idx="4578">
                  <c:v>3.4809000000000001</c:v>
                </c:pt>
                <c:pt idx="4579">
                  <c:v>3.4923000000000002</c:v>
                </c:pt>
                <c:pt idx="4580">
                  <c:v>3.5038</c:v>
                </c:pt>
                <c:pt idx="4581">
                  <c:v>3.5154000000000001</c:v>
                </c:pt>
                <c:pt idx="4582">
                  <c:v>3.5270000000000001</c:v>
                </c:pt>
                <c:pt idx="4583">
                  <c:v>3.5386000000000002</c:v>
                </c:pt>
                <c:pt idx="4584">
                  <c:v>3.5503</c:v>
                </c:pt>
                <c:pt idx="4585">
                  <c:v>3.5619999999999998</c:v>
                </c:pt>
                <c:pt idx="4586">
                  <c:v>3.5737000000000001</c:v>
                </c:pt>
                <c:pt idx="4587">
                  <c:v>3.5855000000000001</c:v>
                </c:pt>
                <c:pt idx="4588">
                  <c:v>3.5973000000000002</c:v>
                </c:pt>
                <c:pt idx="4589">
                  <c:v>3.6091000000000002</c:v>
                </c:pt>
                <c:pt idx="4590">
                  <c:v>3.621</c:v>
                </c:pt>
                <c:pt idx="4591">
                  <c:v>3.633</c:v>
                </c:pt>
                <c:pt idx="4592">
                  <c:v>3.645</c:v>
                </c:pt>
                <c:pt idx="4593">
                  <c:v>3.657</c:v>
                </c:pt>
                <c:pt idx="4594">
                  <c:v>3.669</c:v>
                </c:pt>
                <c:pt idx="4595">
                  <c:v>3.6810999999999998</c:v>
                </c:pt>
                <c:pt idx="4596">
                  <c:v>3.6932</c:v>
                </c:pt>
                <c:pt idx="4597">
                  <c:v>3.7054</c:v>
                </c:pt>
                <c:pt idx="4598">
                  <c:v>3.7176</c:v>
                </c:pt>
                <c:pt idx="4599">
                  <c:v>3.7299000000000002</c:v>
                </c:pt>
                <c:pt idx="4600">
                  <c:v>3.7422</c:v>
                </c:pt>
                <c:pt idx="4601">
                  <c:v>3.7545000000000002</c:v>
                </c:pt>
                <c:pt idx="4602">
                  <c:v>3.7669000000000001</c:v>
                </c:pt>
                <c:pt idx="4603">
                  <c:v>3.7793000000000001</c:v>
                </c:pt>
                <c:pt idx="4604">
                  <c:v>3.7917000000000001</c:v>
                </c:pt>
                <c:pt idx="4605">
                  <c:v>3.8041999999999998</c:v>
                </c:pt>
                <c:pt idx="4606">
                  <c:v>3.8168000000000002</c:v>
                </c:pt>
                <c:pt idx="4607">
                  <c:v>3.8294000000000001</c:v>
                </c:pt>
                <c:pt idx="4608">
                  <c:v>3.8420000000000001</c:v>
                </c:pt>
                <c:pt idx="4609">
                  <c:v>3.8546</c:v>
                </c:pt>
                <c:pt idx="4610">
                  <c:v>3.8673000000000002</c:v>
                </c:pt>
                <c:pt idx="4611">
                  <c:v>3.8801000000000001</c:v>
                </c:pt>
                <c:pt idx="4612">
                  <c:v>3.8929</c:v>
                </c:pt>
                <c:pt idx="4613">
                  <c:v>3.9056999999999999</c:v>
                </c:pt>
                <c:pt idx="4614">
                  <c:v>3.9186000000000001</c:v>
                </c:pt>
                <c:pt idx="4615">
                  <c:v>3.9315000000000002</c:v>
                </c:pt>
                <c:pt idx="4616">
                  <c:v>3.9443999999999999</c:v>
                </c:pt>
                <c:pt idx="4617">
                  <c:v>3.9573999999999998</c:v>
                </c:pt>
                <c:pt idx="4618">
                  <c:v>3.9704999999999999</c:v>
                </c:pt>
                <c:pt idx="4619">
                  <c:v>3.9836</c:v>
                </c:pt>
                <c:pt idx="4620">
                  <c:v>3.9967000000000001</c:v>
                </c:pt>
                <c:pt idx="4621">
                  <c:v>4.0099</c:v>
                </c:pt>
                <c:pt idx="4622">
                  <c:v>4.0231000000000003</c:v>
                </c:pt>
                <c:pt idx="4623">
                  <c:v>4.0362999999999998</c:v>
                </c:pt>
                <c:pt idx="4624">
                  <c:v>4.0496999999999996</c:v>
                </c:pt>
                <c:pt idx="4625">
                  <c:v>4.0629999999999997</c:v>
                </c:pt>
                <c:pt idx="4626">
                  <c:v>4.0763999999999996</c:v>
                </c:pt>
                <c:pt idx="4627">
                  <c:v>4.0898000000000003</c:v>
                </c:pt>
                <c:pt idx="4628">
                  <c:v>4.1032999999999999</c:v>
                </c:pt>
                <c:pt idx="4629">
                  <c:v>4.1167999999999996</c:v>
                </c:pt>
                <c:pt idx="4630">
                  <c:v>4.1303999999999998</c:v>
                </c:pt>
                <c:pt idx="4631">
                  <c:v>4.1440000000000001</c:v>
                </c:pt>
                <c:pt idx="4632">
                  <c:v>4.1577000000000002</c:v>
                </c:pt>
                <c:pt idx="4633">
                  <c:v>4.1714000000000002</c:v>
                </c:pt>
                <c:pt idx="4634">
                  <c:v>4.1851000000000003</c:v>
                </c:pt>
                <c:pt idx="4635">
                  <c:v>4.1989000000000001</c:v>
                </c:pt>
                <c:pt idx="4636">
                  <c:v>4.2126999999999999</c:v>
                </c:pt>
                <c:pt idx="4637">
                  <c:v>4.2266000000000004</c:v>
                </c:pt>
                <c:pt idx="4638">
                  <c:v>4.2405999999999997</c:v>
                </c:pt>
                <c:pt idx="4639">
                  <c:v>4.2545000000000002</c:v>
                </c:pt>
                <c:pt idx="4640">
                  <c:v>4.2686000000000002</c:v>
                </c:pt>
                <c:pt idx="4641">
                  <c:v>4.2826000000000004</c:v>
                </c:pt>
                <c:pt idx="4642">
                  <c:v>4.2967000000000004</c:v>
                </c:pt>
                <c:pt idx="4643">
                  <c:v>4.3109000000000002</c:v>
                </c:pt>
                <c:pt idx="4644">
                  <c:v>4.3250999999999999</c:v>
                </c:pt>
                <c:pt idx="4645">
                  <c:v>4.3394000000000004</c:v>
                </c:pt>
                <c:pt idx="4646">
                  <c:v>4.3536999999999999</c:v>
                </c:pt>
                <c:pt idx="4647">
                  <c:v>4.3680000000000003</c:v>
                </c:pt>
                <c:pt idx="4648">
                  <c:v>4.3823999999999996</c:v>
                </c:pt>
                <c:pt idx="4649">
                  <c:v>4.3967999999999998</c:v>
                </c:pt>
                <c:pt idx="4650">
                  <c:v>4.4112999999999998</c:v>
                </c:pt>
                <c:pt idx="4651">
                  <c:v>4.4259000000000004</c:v>
                </c:pt>
                <c:pt idx="4652">
                  <c:v>4.4405000000000001</c:v>
                </c:pt>
                <c:pt idx="4653">
                  <c:v>4.4550999999999998</c:v>
                </c:pt>
                <c:pt idx="4654">
                  <c:v>4.4698000000000002</c:v>
                </c:pt>
                <c:pt idx="4655">
                  <c:v>4.4844999999999997</c:v>
                </c:pt>
                <c:pt idx="4656">
                  <c:v>4.4992999999999999</c:v>
                </c:pt>
                <c:pt idx="4657">
                  <c:v>4.5141</c:v>
                </c:pt>
                <c:pt idx="4658">
                  <c:v>4.5289999999999999</c:v>
                </c:pt>
                <c:pt idx="4659">
                  <c:v>4.5438999999999998</c:v>
                </c:pt>
                <c:pt idx="4660">
                  <c:v>4.5589000000000004</c:v>
                </c:pt>
                <c:pt idx="4661">
                  <c:v>4.5739000000000001</c:v>
                </c:pt>
                <c:pt idx="4662">
                  <c:v>4.5890000000000004</c:v>
                </c:pt>
                <c:pt idx="4663">
                  <c:v>4.6040999999999999</c:v>
                </c:pt>
                <c:pt idx="4664">
                  <c:v>4.6193</c:v>
                </c:pt>
                <c:pt idx="4665">
                  <c:v>4.6345000000000001</c:v>
                </c:pt>
                <c:pt idx="4666">
                  <c:v>4.6497999999999999</c:v>
                </c:pt>
                <c:pt idx="4667">
                  <c:v>4.6650999999999998</c:v>
                </c:pt>
                <c:pt idx="4668">
                  <c:v>4.6805000000000003</c:v>
                </c:pt>
                <c:pt idx="4669">
                  <c:v>4.6959</c:v>
                </c:pt>
                <c:pt idx="4670">
                  <c:v>4.7114000000000003</c:v>
                </c:pt>
                <c:pt idx="4671">
                  <c:v>4.7268999999999997</c:v>
                </c:pt>
                <c:pt idx="4672">
                  <c:v>4.7424999999999997</c:v>
                </c:pt>
                <c:pt idx="4673">
                  <c:v>4.7580999999999998</c:v>
                </c:pt>
                <c:pt idx="4674">
                  <c:v>4.7737999999999996</c:v>
                </c:pt>
                <c:pt idx="4675">
                  <c:v>4.7895000000000003</c:v>
                </c:pt>
                <c:pt idx="4676">
                  <c:v>4.8052999999999999</c:v>
                </c:pt>
                <c:pt idx="4677">
                  <c:v>4.8212000000000002</c:v>
                </c:pt>
                <c:pt idx="4678">
                  <c:v>4.8369999999999997</c:v>
                </c:pt>
                <c:pt idx="4679">
                  <c:v>4.8529999999999998</c:v>
                </c:pt>
                <c:pt idx="4680">
                  <c:v>4.8689999999999998</c:v>
                </c:pt>
                <c:pt idx="4681">
                  <c:v>4.8849999999999998</c:v>
                </c:pt>
                <c:pt idx="4682">
                  <c:v>4.9010999999999996</c:v>
                </c:pt>
                <c:pt idx="4683">
                  <c:v>4.9173</c:v>
                </c:pt>
                <c:pt idx="4684">
                  <c:v>4.9335000000000004</c:v>
                </c:pt>
                <c:pt idx="4685">
                  <c:v>4.9497</c:v>
                </c:pt>
                <c:pt idx="4686">
                  <c:v>4.9661</c:v>
                </c:pt>
                <c:pt idx="4687">
                  <c:v>4.9824000000000002</c:v>
                </c:pt>
                <c:pt idx="4688">
                  <c:v>4.9988000000000001</c:v>
                </c:pt>
                <c:pt idx="4689">
                  <c:v>5.0152999999999999</c:v>
                </c:pt>
                <c:pt idx="4690">
                  <c:v>5.0319000000000003</c:v>
                </c:pt>
                <c:pt idx="4691">
                  <c:v>5.0484</c:v>
                </c:pt>
                <c:pt idx="4692">
                  <c:v>5.0651000000000002</c:v>
                </c:pt>
                <c:pt idx="4693">
                  <c:v>5.0818000000000003</c:v>
                </c:pt>
                <c:pt idx="4694">
                  <c:v>5.0984999999999996</c:v>
                </c:pt>
                <c:pt idx="4695">
                  <c:v>5.1153000000000004</c:v>
                </c:pt>
                <c:pt idx="4696">
                  <c:v>5.1322000000000001</c:v>
                </c:pt>
                <c:pt idx="4697">
                  <c:v>5.1490999999999998</c:v>
                </c:pt>
                <c:pt idx="4698">
                  <c:v>5.1661000000000001</c:v>
                </c:pt>
                <c:pt idx="4699">
                  <c:v>5.1830999999999996</c:v>
                </c:pt>
                <c:pt idx="4700">
                  <c:v>5.2001999999999997</c:v>
                </c:pt>
                <c:pt idx="4701">
                  <c:v>5.2172999999999998</c:v>
                </c:pt>
                <c:pt idx="4702">
                  <c:v>5.2344999999999997</c:v>
                </c:pt>
                <c:pt idx="4703">
                  <c:v>5.2516999999999996</c:v>
                </c:pt>
                <c:pt idx="4704">
                  <c:v>5.2690999999999999</c:v>
                </c:pt>
                <c:pt idx="4705">
                  <c:v>5.2864000000000004</c:v>
                </c:pt>
                <c:pt idx="4706">
                  <c:v>5.3037999999999998</c:v>
                </c:pt>
                <c:pt idx="4707">
                  <c:v>5.3212999999999999</c:v>
                </c:pt>
                <c:pt idx="4708">
                  <c:v>5.3388999999999998</c:v>
                </c:pt>
                <c:pt idx="4709">
                  <c:v>5.3564999999999996</c:v>
                </c:pt>
                <c:pt idx="4710">
                  <c:v>5.3741000000000003</c:v>
                </c:pt>
                <c:pt idx="4711">
                  <c:v>5.3917999999999999</c:v>
                </c:pt>
                <c:pt idx="4712">
                  <c:v>5.4096000000000002</c:v>
                </c:pt>
                <c:pt idx="4713">
                  <c:v>5.4273999999999996</c:v>
                </c:pt>
                <c:pt idx="4714">
                  <c:v>5.4452999999999996</c:v>
                </c:pt>
                <c:pt idx="4715">
                  <c:v>5.4633000000000003</c:v>
                </c:pt>
                <c:pt idx="4716">
                  <c:v>5.4813000000000001</c:v>
                </c:pt>
                <c:pt idx="4717">
                  <c:v>5.4992999999999999</c:v>
                </c:pt>
                <c:pt idx="4718">
                  <c:v>5.5174000000000003</c:v>
                </c:pt>
                <c:pt idx="4719">
                  <c:v>5.5355999999999996</c:v>
                </c:pt>
                <c:pt idx="4720">
                  <c:v>5.5538999999999996</c:v>
                </c:pt>
                <c:pt idx="4721">
                  <c:v>5.5721999999999996</c:v>
                </c:pt>
                <c:pt idx="4722">
                  <c:v>5.5904999999999996</c:v>
                </c:pt>
                <c:pt idx="4723">
                  <c:v>5.609</c:v>
                </c:pt>
                <c:pt idx="4724">
                  <c:v>5.6275000000000004</c:v>
                </c:pt>
                <c:pt idx="4725">
                  <c:v>5.6459999999999999</c:v>
                </c:pt>
                <c:pt idx="4726">
                  <c:v>5.6646000000000001</c:v>
                </c:pt>
                <c:pt idx="4727">
                  <c:v>5.6833</c:v>
                </c:pt>
                <c:pt idx="4728">
                  <c:v>5.702</c:v>
                </c:pt>
                <c:pt idx="4729">
                  <c:v>5.7207999999999997</c:v>
                </c:pt>
                <c:pt idx="4730">
                  <c:v>5.7396000000000003</c:v>
                </c:pt>
                <c:pt idx="4731">
                  <c:v>5.7586000000000004</c:v>
                </c:pt>
                <c:pt idx="4732">
                  <c:v>5.7774999999999999</c:v>
                </c:pt>
                <c:pt idx="4733">
                  <c:v>5.7965999999999998</c:v>
                </c:pt>
                <c:pt idx="4734">
                  <c:v>5.8156999999999996</c:v>
                </c:pt>
                <c:pt idx="4735">
                  <c:v>5.8349000000000002</c:v>
                </c:pt>
                <c:pt idx="4736">
                  <c:v>5.8540999999999999</c:v>
                </c:pt>
                <c:pt idx="4737">
                  <c:v>5.8734000000000002</c:v>
                </c:pt>
                <c:pt idx="4738">
                  <c:v>5.8926999999999996</c:v>
                </c:pt>
                <c:pt idx="4739">
                  <c:v>5.9122000000000003</c:v>
                </c:pt>
                <c:pt idx="4740">
                  <c:v>5.9316000000000004</c:v>
                </c:pt>
                <c:pt idx="4741">
                  <c:v>5.9512</c:v>
                </c:pt>
                <c:pt idx="4742">
                  <c:v>5.9707999999999997</c:v>
                </c:pt>
                <c:pt idx="4743">
                  <c:v>5.9904999999999999</c:v>
                </c:pt>
                <c:pt idx="4744">
                  <c:v>6.0102000000000002</c:v>
                </c:pt>
                <c:pt idx="4745">
                  <c:v>6.03</c:v>
                </c:pt>
                <c:pt idx="4746">
                  <c:v>6.0499000000000001</c:v>
                </c:pt>
                <c:pt idx="4747">
                  <c:v>6.0697999999999999</c:v>
                </c:pt>
                <c:pt idx="4748">
                  <c:v>6.0898000000000003</c:v>
                </c:pt>
                <c:pt idx="4749">
                  <c:v>6.1098999999999997</c:v>
                </c:pt>
                <c:pt idx="4750">
                  <c:v>6.1300999999999997</c:v>
                </c:pt>
                <c:pt idx="4751">
                  <c:v>6.1502999999999997</c:v>
                </c:pt>
                <c:pt idx="4752">
                  <c:v>6.1704999999999997</c:v>
                </c:pt>
                <c:pt idx="4753">
                  <c:v>6.1909000000000001</c:v>
                </c:pt>
                <c:pt idx="4754">
                  <c:v>6.2112999999999996</c:v>
                </c:pt>
                <c:pt idx="4755">
                  <c:v>6.2317</c:v>
                </c:pt>
                <c:pt idx="4756">
                  <c:v>6.2523</c:v>
                </c:pt>
                <c:pt idx="4757">
                  <c:v>6.2728999999999999</c:v>
                </c:pt>
                <c:pt idx="4758">
                  <c:v>6.2934999999999999</c:v>
                </c:pt>
                <c:pt idx="4759">
                  <c:v>6.3143000000000002</c:v>
                </c:pt>
                <c:pt idx="4760">
                  <c:v>6.3350999999999997</c:v>
                </c:pt>
                <c:pt idx="4761">
                  <c:v>6.3559999999999999</c:v>
                </c:pt>
                <c:pt idx="4762">
                  <c:v>6.3769</c:v>
                </c:pt>
                <c:pt idx="4763">
                  <c:v>6.3978999999999999</c:v>
                </c:pt>
                <c:pt idx="4764">
                  <c:v>6.4189999999999996</c:v>
                </c:pt>
                <c:pt idx="4765">
                  <c:v>6.4401999999999999</c:v>
                </c:pt>
                <c:pt idx="4766">
                  <c:v>6.4614000000000003</c:v>
                </c:pt>
                <c:pt idx="4767">
                  <c:v>6.4827000000000004</c:v>
                </c:pt>
                <c:pt idx="4768">
                  <c:v>6.5041000000000002</c:v>
                </c:pt>
                <c:pt idx="4769">
                  <c:v>6.5255000000000001</c:v>
                </c:pt>
                <c:pt idx="4770">
                  <c:v>6.5469999999999997</c:v>
                </c:pt>
                <c:pt idx="4771">
                  <c:v>6.5686</c:v>
                </c:pt>
                <c:pt idx="4772">
                  <c:v>6.5902000000000003</c:v>
                </c:pt>
                <c:pt idx="4773">
                  <c:v>6.6120000000000001</c:v>
                </c:pt>
                <c:pt idx="4774">
                  <c:v>6.6337000000000002</c:v>
                </c:pt>
                <c:pt idx="4775">
                  <c:v>6.6555999999999997</c:v>
                </c:pt>
                <c:pt idx="4776">
                  <c:v>6.6775000000000002</c:v>
                </c:pt>
                <c:pt idx="4777">
                  <c:v>6.6994999999999996</c:v>
                </c:pt>
                <c:pt idx="4778">
                  <c:v>6.7215999999999996</c:v>
                </c:pt>
                <c:pt idx="4779">
                  <c:v>6.7438000000000002</c:v>
                </c:pt>
                <c:pt idx="4780">
                  <c:v>6.766</c:v>
                </c:pt>
                <c:pt idx="4781">
                  <c:v>6.7882999999999996</c:v>
                </c:pt>
                <c:pt idx="4782">
                  <c:v>6.8106999999999998</c:v>
                </c:pt>
                <c:pt idx="4783">
                  <c:v>6.8331</c:v>
                </c:pt>
                <c:pt idx="4784">
                  <c:v>6.8555999999999999</c:v>
                </c:pt>
                <c:pt idx="4785">
                  <c:v>6.8781999999999996</c:v>
                </c:pt>
                <c:pt idx="4786">
                  <c:v>6.9009</c:v>
                </c:pt>
                <c:pt idx="4787">
                  <c:v>6.9236000000000004</c:v>
                </c:pt>
                <c:pt idx="4788">
                  <c:v>6.9465000000000003</c:v>
                </c:pt>
                <c:pt idx="4789">
                  <c:v>6.9694000000000003</c:v>
                </c:pt>
                <c:pt idx="4790">
                  <c:v>6.9923000000000002</c:v>
                </c:pt>
                <c:pt idx="4791">
                  <c:v>7.0153999999999996</c:v>
                </c:pt>
                <c:pt idx="4792">
                  <c:v>7.0385</c:v>
                </c:pt>
                <c:pt idx="4793">
                  <c:v>7.0617000000000001</c:v>
                </c:pt>
                <c:pt idx="4794">
                  <c:v>7.085</c:v>
                </c:pt>
                <c:pt idx="4795">
                  <c:v>7.1082999999999998</c:v>
                </c:pt>
                <c:pt idx="4796">
                  <c:v>7.1317000000000004</c:v>
                </c:pt>
                <c:pt idx="4797">
                  <c:v>7.1551999999999998</c:v>
                </c:pt>
                <c:pt idx="4798">
                  <c:v>7.1787999999999998</c:v>
                </c:pt>
                <c:pt idx="4799">
                  <c:v>7.2024999999999997</c:v>
                </c:pt>
                <c:pt idx="4800">
                  <c:v>7.2262000000000004</c:v>
                </c:pt>
                <c:pt idx="4801">
                  <c:v>7.25</c:v>
                </c:pt>
                <c:pt idx="4802">
                  <c:v>7.2739000000000003</c:v>
                </c:pt>
                <c:pt idx="4803">
                  <c:v>7.2979000000000003</c:v>
                </c:pt>
                <c:pt idx="4804">
                  <c:v>7.3220000000000001</c:v>
                </c:pt>
                <c:pt idx="4805">
                  <c:v>7.3460999999999999</c:v>
                </c:pt>
                <c:pt idx="4806">
                  <c:v>7.3703000000000003</c:v>
                </c:pt>
                <c:pt idx="4807">
                  <c:v>7.3945999999999996</c:v>
                </c:pt>
                <c:pt idx="4808">
                  <c:v>7.4189999999999996</c:v>
                </c:pt>
                <c:pt idx="4809">
                  <c:v>7.4433999999999996</c:v>
                </c:pt>
                <c:pt idx="4810">
                  <c:v>7.4679000000000002</c:v>
                </c:pt>
                <c:pt idx="4811">
                  <c:v>7.4924999999999997</c:v>
                </c:pt>
                <c:pt idx="4812">
                  <c:v>7.5171999999999999</c:v>
                </c:pt>
                <c:pt idx="4813">
                  <c:v>7.5419999999999998</c:v>
                </c:pt>
                <c:pt idx="4814">
                  <c:v>7.5669000000000004</c:v>
                </c:pt>
                <c:pt idx="4815">
                  <c:v>7.5918000000000001</c:v>
                </c:pt>
                <c:pt idx="4816">
                  <c:v>7.6167999999999996</c:v>
                </c:pt>
                <c:pt idx="4817">
                  <c:v>7.6418999999999997</c:v>
                </c:pt>
                <c:pt idx="4818">
                  <c:v>7.6670999999999996</c:v>
                </c:pt>
                <c:pt idx="4819">
                  <c:v>7.6924000000000001</c:v>
                </c:pt>
                <c:pt idx="4820">
                  <c:v>7.7176999999999998</c:v>
                </c:pt>
                <c:pt idx="4821">
                  <c:v>7.7431999999999999</c:v>
                </c:pt>
                <c:pt idx="4822">
                  <c:v>7.7686999999999999</c:v>
                </c:pt>
                <c:pt idx="4823">
                  <c:v>7.7942999999999998</c:v>
                </c:pt>
                <c:pt idx="4824">
                  <c:v>7.82</c:v>
                </c:pt>
                <c:pt idx="4825">
                  <c:v>7.8457999999999997</c:v>
                </c:pt>
                <c:pt idx="4826">
                  <c:v>7.8715999999999999</c:v>
                </c:pt>
                <c:pt idx="4827">
                  <c:v>7.8975999999999997</c:v>
                </c:pt>
                <c:pt idx="4828">
                  <c:v>7.9236000000000004</c:v>
                </c:pt>
                <c:pt idx="4829">
                  <c:v>7.9497</c:v>
                </c:pt>
                <c:pt idx="4830">
                  <c:v>7.9759000000000002</c:v>
                </c:pt>
                <c:pt idx="4831">
                  <c:v>8.0022000000000002</c:v>
                </c:pt>
                <c:pt idx="4832">
                  <c:v>8.0286000000000008</c:v>
                </c:pt>
                <c:pt idx="4833">
                  <c:v>8.0549999999999997</c:v>
                </c:pt>
                <c:pt idx="4834">
                  <c:v>8.0815999999999999</c:v>
                </c:pt>
                <c:pt idx="4835">
                  <c:v>8.1082000000000001</c:v>
                </c:pt>
                <c:pt idx="4836">
                  <c:v>8.1349</c:v>
                </c:pt>
                <c:pt idx="4837">
                  <c:v>8.1616999999999997</c:v>
                </c:pt>
                <c:pt idx="4838">
                  <c:v>8.1885999999999992</c:v>
                </c:pt>
                <c:pt idx="4839">
                  <c:v>8.2156000000000002</c:v>
                </c:pt>
                <c:pt idx="4840">
                  <c:v>8.2426999999999992</c:v>
                </c:pt>
                <c:pt idx="4841">
                  <c:v>8.2698999999999998</c:v>
                </c:pt>
                <c:pt idx="4842">
                  <c:v>8.2971000000000004</c:v>
                </c:pt>
                <c:pt idx="4843">
                  <c:v>8.3244000000000007</c:v>
                </c:pt>
                <c:pt idx="4844">
                  <c:v>8.3519000000000005</c:v>
                </c:pt>
                <c:pt idx="4845">
                  <c:v>8.3794000000000004</c:v>
                </c:pt>
                <c:pt idx="4846">
                  <c:v>8.407</c:v>
                </c:pt>
                <c:pt idx="4847">
                  <c:v>8.4346999999999994</c:v>
                </c:pt>
                <c:pt idx="4848">
                  <c:v>8.4625000000000004</c:v>
                </c:pt>
                <c:pt idx="4849">
                  <c:v>8.4903999999999993</c:v>
                </c:pt>
                <c:pt idx="4850">
                  <c:v>8.5183999999999997</c:v>
                </c:pt>
                <c:pt idx="4851">
                  <c:v>8.5465</c:v>
                </c:pt>
                <c:pt idx="4852">
                  <c:v>8.5746000000000002</c:v>
                </c:pt>
                <c:pt idx="4853">
                  <c:v>8.6029</c:v>
                </c:pt>
                <c:pt idx="4854">
                  <c:v>8.6312999999999995</c:v>
                </c:pt>
                <c:pt idx="4855">
                  <c:v>8.6597000000000008</c:v>
                </c:pt>
                <c:pt idx="4856">
                  <c:v>8.6882000000000001</c:v>
                </c:pt>
                <c:pt idx="4857">
                  <c:v>8.7169000000000008</c:v>
                </c:pt>
                <c:pt idx="4858">
                  <c:v>8.7455999999999996</c:v>
                </c:pt>
                <c:pt idx="4859">
                  <c:v>8.7744</c:v>
                </c:pt>
                <c:pt idx="4860">
                  <c:v>8.8033000000000001</c:v>
                </c:pt>
                <c:pt idx="4861">
                  <c:v>8.8323999999999998</c:v>
                </c:pt>
                <c:pt idx="4862">
                  <c:v>8.8614999999999995</c:v>
                </c:pt>
                <c:pt idx="4863">
                  <c:v>8.8907000000000007</c:v>
                </c:pt>
                <c:pt idx="4864">
                  <c:v>8.92</c:v>
                </c:pt>
                <c:pt idx="4865">
                  <c:v>8.9494000000000007</c:v>
                </c:pt>
                <c:pt idx="4866">
                  <c:v>8.9788999999999994</c:v>
                </c:pt>
                <c:pt idx="4867">
                  <c:v>9.0084999999999997</c:v>
                </c:pt>
                <c:pt idx="4868">
                  <c:v>9.0381</c:v>
                </c:pt>
                <c:pt idx="4869">
                  <c:v>9.0678999999999998</c:v>
                </c:pt>
                <c:pt idx="4870">
                  <c:v>9.0977999999999994</c:v>
                </c:pt>
                <c:pt idx="4871">
                  <c:v>9.1278000000000006</c:v>
                </c:pt>
                <c:pt idx="4872">
                  <c:v>9.1578999999999997</c:v>
                </c:pt>
                <c:pt idx="4873">
                  <c:v>9.1881000000000004</c:v>
                </c:pt>
                <c:pt idx="4874">
                  <c:v>9.2182999999999993</c:v>
                </c:pt>
                <c:pt idx="4875">
                  <c:v>9.2486999999999995</c:v>
                </c:pt>
                <c:pt idx="4876">
                  <c:v>9.2791999999999994</c:v>
                </c:pt>
                <c:pt idx="4877">
                  <c:v>9.3097999999999992</c:v>
                </c:pt>
                <c:pt idx="4878">
                  <c:v>9.3405000000000005</c:v>
                </c:pt>
                <c:pt idx="4879">
                  <c:v>9.3712</c:v>
                </c:pt>
                <c:pt idx="4880">
                  <c:v>9.4021000000000008</c:v>
                </c:pt>
                <c:pt idx="4881">
                  <c:v>9.4330999999999996</c:v>
                </c:pt>
                <c:pt idx="4882">
                  <c:v>9.4641999999999999</c:v>
                </c:pt>
                <c:pt idx="4883">
                  <c:v>9.4954000000000001</c:v>
                </c:pt>
                <c:pt idx="4884">
                  <c:v>9.5266999999999999</c:v>
                </c:pt>
                <c:pt idx="4885">
                  <c:v>9.5580999999999996</c:v>
                </c:pt>
                <c:pt idx="4886">
                  <c:v>9.5896000000000008</c:v>
                </c:pt>
                <c:pt idx="4887">
                  <c:v>9.6212</c:v>
                </c:pt>
                <c:pt idx="4888">
                  <c:v>9.6529000000000007</c:v>
                </c:pt>
                <c:pt idx="4889">
                  <c:v>9.6846999999999994</c:v>
                </c:pt>
                <c:pt idx="4890">
                  <c:v>9.7165999999999997</c:v>
                </c:pt>
                <c:pt idx="4891">
                  <c:v>9.7486999999999995</c:v>
                </c:pt>
                <c:pt idx="4892">
                  <c:v>9.7807999999999993</c:v>
                </c:pt>
                <c:pt idx="4893">
                  <c:v>9.8130000000000006</c:v>
                </c:pt>
                <c:pt idx="4894">
                  <c:v>9.8453999999999997</c:v>
                </c:pt>
                <c:pt idx="4895">
                  <c:v>9.8778000000000006</c:v>
                </c:pt>
                <c:pt idx="4896">
                  <c:v>9.9103999999999992</c:v>
                </c:pt>
                <c:pt idx="4897">
                  <c:v>9.9429999999999996</c:v>
                </c:pt>
                <c:pt idx="4898">
                  <c:v>9.9757999999999996</c:v>
                </c:pt>
                <c:pt idx="4899">
                  <c:v>10.009</c:v>
                </c:pt>
                <c:pt idx="4900">
                  <c:v>10.042</c:v>
                </c:pt>
                <c:pt idx="4901">
                  <c:v>10.074999999999999</c:v>
                </c:pt>
                <c:pt idx="4902">
                  <c:v>10.108000000000001</c:v>
                </c:pt>
                <c:pt idx="4903">
                  <c:v>10.141</c:v>
                </c:pt>
                <c:pt idx="4904">
                  <c:v>10.175000000000001</c:v>
                </c:pt>
                <c:pt idx="4905">
                  <c:v>10.208</c:v>
                </c:pt>
                <c:pt idx="4906">
                  <c:v>10.242000000000001</c:v>
                </c:pt>
                <c:pt idx="4907">
                  <c:v>10.276</c:v>
                </c:pt>
                <c:pt idx="4908">
                  <c:v>10.308999999999999</c:v>
                </c:pt>
                <c:pt idx="4909">
                  <c:v>10.343</c:v>
                </c:pt>
                <c:pt idx="4910">
                  <c:v>10.378</c:v>
                </c:pt>
                <c:pt idx="4911">
                  <c:v>10.412000000000001</c:v>
                </c:pt>
                <c:pt idx="4912">
                  <c:v>10.446</c:v>
                </c:pt>
                <c:pt idx="4913">
                  <c:v>10.48</c:v>
                </c:pt>
                <c:pt idx="4914">
                  <c:v>10.515000000000001</c:v>
                </c:pt>
                <c:pt idx="4915">
                  <c:v>10.55</c:v>
                </c:pt>
                <c:pt idx="4916">
                  <c:v>10.584</c:v>
                </c:pt>
                <c:pt idx="4917">
                  <c:v>10.619</c:v>
                </c:pt>
                <c:pt idx="4918">
                  <c:v>10.654</c:v>
                </c:pt>
                <c:pt idx="4919">
                  <c:v>10.689</c:v>
                </c:pt>
                <c:pt idx="4920">
                  <c:v>10.725</c:v>
                </c:pt>
                <c:pt idx="4921">
                  <c:v>10.76</c:v>
                </c:pt>
                <c:pt idx="4922">
                  <c:v>10.795</c:v>
                </c:pt>
                <c:pt idx="4923">
                  <c:v>10.831</c:v>
                </c:pt>
                <c:pt idx="4924">
                  <c:v>10.867000000000001</c:v>
                </c:pt>
                <c:pt idx="4925">
                  <c:v>10.903</c:v>
                </c:pt>
                <c:pt idx="4926">
                  <c:v>10.938000000000001</c:v>
                </c:pt>
                <c:pt idx="4927">
                  <c:v>10.975</c:v>
                </c:pt>
                <c:pt idx="4928">
                  <c:v>11.010999999999999</c:v>
                </c:pt>
                <c:pt idx="4929">
                  <c:v>11.047000000000001</c:v>
                </c:pt>
                <c:pt idx="4930">
                  <c:v>11.083</c:v>
                </c:pt>
                <c:pt idx="4931">
                  <c:v>11.12</c:v>
                </c:pt>
                <c:pt idx="4932">
                  <c:v>11.157</c:v>
                </c:pt>
                <c:pt idx="4933">
                  <c:v>11.193</c:v>
                </c:pt>
                <c:pt idx="4934">
                  <c:v>11.23</c:v>
                </c:pt>
                <c:pt idx="4935">
                  <c:v>11.266999999999999</c:v>
                </c:pt>
                <c:pt idx="4936">
                  <c:v>11.304</c:v>
                </c:pt>
                <c:pt idx="4937">
                  <c:v>11.342000000000001</c:v>
                </c:pt>
                <c:pt idx="4938">
                  <c:v>11.379</c:v>
                </c:pt>
                <c:pt idx="4939">
                  <c:v>11.417</c:v>
                </c:pt>
                <c:pt idx="4940">
                  <c:v>11.454000000000001</c:v>
                </c:pt>
                <c:pt idx="4941">
                  <c:v>11.492000000000001</c:v>
                </c:pt>
                <c:pt idx="4942">
                  <c:v>11.53</c:v>
                </c:pt>
                <c:pt idx="4943">
                  <c:v>11.568</c:v>
                </c:pt>
                <c:pt idx="4944">
                  <c:v>11.606</c:v>
                </c:pt>
                <c:pt idx="4945">
                  <c:v>11.644</c:v>
                </c:pt>
                <c:pt idx="4946">
                  <c:v>11.683</c:v>
                </c:pt>
                <c:pt idx="4947">
                  <c:v>11.721</c:v>
                </c:pt>
                <c:pt idx="4948">
                  <c:v>11.76</c:v>
                </c:pt>
                <c:pt idx="4949">
                  <c:v>11.798</c:v>
                </c:pt>
                <c:pt idx="4950">
                  <c:v>11.837</c:v>
                </c:pt>
                <c:pt idx="4951">
                  <c:v>11.875999999999999</c:v>
                </c:pt>
                <c:pt idx="4952">
                  <c:v>11.914999999999999</c:v>
                </c:pt>
                <c:pt idx="4953">
                  <c:v>11.955</c:v>
                </c:pt>
                <c:pt idx="4954">
                  <c:v>11.994</c:v>
                </c:pt>
                <c:pt idx="4955">
                  <c:v>12.034000000000001</c:v>
                </c:pt>
                <c:pt idx="4956">
                  <c:v>12.073</c:v>
                </c:pt>
                <c:pt idx="4957">
                  <c:v>12.113</c:v>
                </c:pt>
                <c:pt idx="4958">
                  <c:v>12.153</c:v>
                </c:pt>
                <c:pt idx="4959">
                  <c:v>12.193</c:v>
                </c:pt>
                <c:pt idx="4960">
                  <c:v>12.233000000000001</c:v>
                </c:pt>
                <c:pt idx="4961">
                  <c:v>12.273999999999999</c:v>
                </c:pt>
                <c:pt idx="4962">
                  <c:v>12.314</c:v>
                </c:pt>
                <c:pt idx="4963">
                  <c:v>12.355</c:v>
                </c:pt>
                <c:pt idx="4964">
                  <c:v>12.395</c:v>
                </c:pt>
                <c:pt idx="4965">
                  <c:v>12.436</c:v>
                </c:pt>
                <c:pt idx="4966">
                  <c:v>12.477</c:v>
                </c:pt>
                <c:pt idx="4967">
                  <c:v>12.518000000000001</c:v>
                </c:pt>
                <c:pt idx="4968">
                  <c:v>12.56</c:v>
                </c:pt>
                <c:pt idx="4969">
                  <c:v>12.601000000000001</c:v>
                </c:pt>
                <c:pt idx="4970">
                  <c:v>12.641999999999999</c:v>
                </c:pt>
                <c:pt idx="4971">
                  <c:v>12.683999999999999</c:v>
                </c:pt>
                <c:pt idx="4972">
                  <c:v>12.726000000000001</c:v>
                </c:pt>
                <c:pt idx="4973">
                  <c:v>12.768000000000001</c:v>
                </c:pt>
                <c:pt idx="4974">
                  <c:v>12.81</c:v>
                </c:pt>
                <c:pt idx="4975">
                  <c:v>12.852</c:v>
                </c:pt>
                <c:pt idx="4976">
                  <c:v>12.895</c:v>
                </c:pt>
                <c:pt idx="4977">
                  <c:v>12.936999999999999</c:v>
                </c:pt>
                <c:pt idx="4978">
                  <c:v>12.98</c:v>
                </c:pt>
                <c:pt idx="4979">
                  <c:v>13.022</c:v>
                </c:pt>
                <c:pt idx="4980">
                  <c:v>13.065</c:v>
                </c:pt>
                <c:pt idx="4981">
                  <c:v>13.108000000000001</c:v>
                </c:pt>
                <c:pt idx="4982">
                  <c:v>13.151999999999999</c:v>
                </c:pt>
                <c:pt idx="4983">
                  <c:v>13.195</c:v>
                </c:pt>
                <c:pt idx="4984">
                  <c:v>13.238</c:v>
                </c:pt>
                <c:pt idx="4985">
                  <c:v>13.282</c:v>
                </c:pt>
                <c:pt idx="4986">
                  <c:v>13.326000000000001</c:v>
                </c:pt>
                <c:pt idx="4987">
                  <c:v>13.37</c:v>
                </c:pt>
                <c:pt idx="4988">
                  <c:v>13.414</c:v>
                </c:pt>
                <c:pt idx="4989">
                  <c:v>13.458</c:v>
                </c:pt>
                <c:pt idx="4990">
                  <c:v>13.502000000000001</c:v>
                </c:pt>
                <c:pt idx="4991">
                  <c:v>13.547000000000001</c:v>
                </c:pt>
                <c:pt idx="4992">
                  <c:v>13.592000000000001</c:v>
                </c:pt>
                <c:pt idx="4993">
                  <c:v>13.635999999999999</c:v>
                </c:pt>
                <c:pt idx="4994">
                  <c:v>13.680999999999999</c:v>
                </c:pt>
                <c:pt idx="4995">
                  <c:v>13.726000000000001</c:v>
                </c:pt>
                <c:pt idx="4996">
                  <c:v>13.772</c:v>
                </c:pt>
                <c:pt idx="4997">
                  <c:v>13.817</c:v>
                </c:pt>
                <c:pt idx="4998">
                  <c:v>13.862</c:v>
                </c:pt>
                <c:pt idx="4999">
                  <c:v>13.907999999999999</c:v>
                </c:pt>
                <c:pt idx="5000">
                  <c:v>13.954000000000001</c:v>
                </c:pt>
                <c:pt idx="5001">
                  <c:v>14</c:v>
                </c:pt>
              </c:numCache>
            </c:numRef>
          </c:xVal>
          <c:yVal>
            <c:numRef>
              <c:f>Sheet2!$L$3:$L$5004</c:f>
              <c:numCache>
                <c:formatCode>0.0000000000</c:formatCode>
                <c:ptCount val="5002"/>
                <c:pt idx="0">
                  <c:v>5.3306400000000003E-8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8.8144100000000002E-10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2.2570900000000001E-9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8.8622900000000004E-10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1.0622999999999999E-9</c:v>
                </c:pt>
                <c:pt idx="459">
                  <c:v>0</c:v>
                </c:pt>
                <c:pt idx="460">
                  <c:v>1.1277699999999999E-9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7.2903799999999998E-10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8.2552199999999997E-10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7.9812699999999999E-10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1.8117799999999999E-9</c:v>
                </c:pt>
                <c:pt idx="884">
                  <c:v>0</c:v>
                </c:pt>
                <c:pt idx="885">
                  <c:v>0</c:v>
                </c:pt>
                <c:pt idx="886">
                  <c:v>1.0098699999999999E-9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1.2278500000000001E-9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1.2117500000000001E-9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7.0123199999999998E-10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1.33519E-9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1.1600200000000001E-9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1.25745E-9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2.44269E-9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1.0795500000000001E-9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3.3248200000000001E-9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1.0322E-9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1.01651E-9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0</c:v>
                </c:pt>
                <c:pt idx="1524">
                  <c:v>0</c:v>
                </c:pt>
                <c:pt idx="1525">
                  <c:v>0</c:v>
                </c:pt>
                <c:pt idx="1526">
                  <c:v>0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0</c:v>
                </c:pt>
                <c:pt idx="1551">
                  <c:v>0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0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7.3085699999999997E-10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0</c:v>
                </c:pt>
                <c:pt idx="1595">
                  <c:v>1.55111E-9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0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0</c:v>
                </c:pt>
                <c:pt idx="1691">
                  <c:v>0</c:v>
                </c:pt>
                <c:pt idx="1692">
                  <c:v>0</c:v>
                </c:pt>
                <c:pt idx="1693">
                  <c:v>0</c:v>
                </c:pt>
                <c:pt idx="1694">
                  <c:v>0</c:v>
                </c:pt>
                <c:pt idx="1695">
                  <c:v>0</c:v>
                </c:pt>
                <c:pt idx="1696">
                  <c:v>0</c:v>
                </c:pt>
                <c:pt idx="1697">
                  <c:v>0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</c:v>
                </c:pt>
                <c:pt idx="1710">
                  <c:v>9.6575399999999993E-10</c:v>
                </c:pt>
                <c:pt idx="1711">
                  <c:v>0</c:v>
                </c:pt>
                <c:pt idx="1712">
                  <c:v>0</c:v>
                </c:pt>
                <c:pt idx="1713">
                  <c:v>0</c:v>
                </c:pt>
                <c:pt idx="1714">
                  <c:v>0</c:v>
                </c:pt>
                <c:pt idx="1715">
                  <c:v>0</c:v>
                </c:pt>
                <c:pt idx="1716">
                  <c:v>0</c:v>
                </c:pt>
                <c:pt idx="1717">
                  <c:v>0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  <c:pt idx="1743">
                  <c:v>0</c:v>
                </c:pt>
                <c:pt idx="1744">
                  <c:v>0</c:v>
                </c:pt>
                <c:pt idx="1745">
                  <c:v>0</c:v>
                </c:pt>
                <c:pt idx="1746">
                  <c:v>0</c:v>
                </c:pt>
                <c:pt idx="1747">
                  <c:v>0</c:v>
                </c:pt>
                <c:pt idx="1748">
                  <c:v>0</c:v>
                </c:pt>
                <c:pt idx="1749">
                  <c:v>0</c:v>
                </c:pt>
                <c:pt idx="1750">
                  <c:v>0</c:v>
                </c:pt>
                <c:pt idx="1751">
                  <c:v>0</c:v>
                </c:pt>
                <c:pt idx="1752">
                  <c:v>0</c:v>
                </c:pt>
                <c:pt idx="1753">
                  <c:v>0</c:v>
                </c:pt>
                <c:pt idx="1754">
                  <c:v>0</c:v>
                </c:pt>
                <c:pt idx="1755">
                  <c:v>0</c:v>
                </c:pt>
                <c:pt idx="1756">
                  <c:v>0</c:v>
                </c:pt>
                <c:pt idx="1757">
                  <c:v>0</c:v>
                </c:pt>
                <c:pt idx="1758">
                  <c:v>0</c:v>
                </c:pt>
                <c:pt idx="1759">
                  <c:v>0</c:v>
                </c:pt>
                <c:pt idx="1760">
                  <c:v>0</c:v>
                </c:pt>
                <c:pt idx="1761">
                  <c:v>0</c:v>
                </c:pt>
                <c:pt idx="1762">
                  <c:v>0</c:v>
                </c:pt>
                <c:pt idx="1763">
                  <c:v>0</c:v>
                </c:pt>
                <c:pt idx="1764">
                  <c:v>0</c:v>
                </c:pt>
                <c:pt idx="1765">
                  <c:v>0</c:v>
                </c:pt>
                <c:pt idx="1766">
                  <c:v>0</c:v>
                </c:pt>
                <c:pt idx="1767">
                  <c:v>0</c:v>
                </c:pt>
                <c:pt idx="1768">
                  <c:v>0</c:v>
                </c:pt>
                <c:pt idx="1769">
                  <c:v>0</c:v>
                </c:pt>
                <c:pt idx="1770">
                  <c:v>0</c:v>
                </c:pt>
                <c:pt idx="1771">
                  <c:v>0</c:v>
                </c:pt>
                <c:pt idx="1772">
                  <c:v>0</c:v>
                </c:pt>
                <c:pt idx="1773">
                  <c:v>0</c:v>
                </c:pt>
                <c:pt idx="1774">
                  <c:v>0</c:v>
                </c:pt>
                <c:pt idx="1775">
                  <c:v>0</c:v>
                </c:pt>
                <c:pt idx="1776">
                  <c:v>0</c:v>
                </c:pt>
                <c:pt idx="1777">
                  <c:v>0</c:v>
                </c:pt>
                <c:pt idx="1778">
                  <c:v>0</c:v>
                </c:pt>
                <c:pt idx="1779">
                  <c:v>0</c:v>
                </c:pt>
                <c:pt idx="1780">
                  <c:v>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8.2375900000000005E-10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0</c:v>
                </c:pt>
                <c:pt idx="1795">
                  <c:v>0</c:v>
                </c:pt>
                <c:pt idx="1796">
                  <c:v>0</c:v>
                </c:pt>
                <c:pt idx="1797">
                  <c:v>0</c:v>
                </c:pt>
                <c:pt idx="1798">
                  <c:v>1.4791399999999999E-9</c:v>
                </c:pt>
                <c:pt idx="1799">
                  <c:v>0</c:v>
                </c:pt>
                <c:pt idx="1800">
                  <c:v>0</c:v>
                </c:pt>
                <c:pt idx="1801">
                  <c:v>0</c:v>
                </c:pt>
                <c:pt idx="1802">
                  <c:v>0</c:v>
                </c:pt>
                <c:pt idx="1803">
                  <c:v>0</c:v>
                </c:pt>
                <c:pt idx="1804">
                  <c:v>0</c:v>
                </c:pt>
                <c:pt idx="1805">
                  <c:v>0</c:v>
                </c:pt>
                <c:pt idx="1806">
                  <c:v>0</c:v>
                </c:pt>
                <c:pt idx="1807">
                  <c:v>0</c:v>
                </c:pt>
                <c:pt idx="1808">
                  <c:v>0</c:v>
                </c:pt>
                <c:pt idx="1809">
                  <c:v>0</c:v>
                </c:pt>
                <c:pt idx="1810">
                  <c:v>0</c:v>
                </c:pt>
                <c:pt idx="1811">
                  <c:v>9.2085400000000001E-10</c:v>
                </c:pt>
                <c:pt idx="1812">
                  <c:v>0</c:v>
                </c:pt>
                <c:pt idx="1813">
                  <c:v>0</c:v>
                </c:pt>
                <c:pt idx="1814">
                  <c:v>0</c:v>
                </c:pt>
                <c:pt idx="1815">
                  <c:v>0</c:v>
                </c:pt>
                <c:pt idx="1816">
                  <c:v>0</c:v>
                </c:pt>
                <c:pt idx="1817">
                  <c:v>0</c:v>
                </c:pt>
                <c:pt idx="1818">
                  <c:v>0</c:v>
                </c:pt>
                <c:pt idx="1819">
                  <c:v>1.52811E-9</c:v>
                </c:pt>
                <c:pt idx="1820">
                  <c:v>8.3391199999999998E-10</c:v>
                </c:pt>
                <c:pt idx="1821">
                  <c:v>0</c:v>
                </c:pt>
                <c:pt idx="1822">
                  <c:v>0</c:v>
                </c:pt>
                <c:pt idx="1823">
                  <c:v>0</c:v>
                </c:pt>
                <c:pt idx="1824">
                  <c:v>0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1.0095299999999999E-9</c:v>
                </c:pt>
                <c:pt idx="1829">
                  <c:v>0</c:v>
                </c:pt>
                <c:pt idx="1830">
                  <c:v>0</c:v>
                </c:pt>
                <c:pt idx="1831">
                  <c:v>0</c:v>
                </c:pt>
                <c:pt idx="1832">
                  <c:v>0</c:v>
                </c:pt>
                <c:pt idx="1833">
                  <c:v>0</c:v>
                </c:pt>
                <c:pt idx="1834">
                  <c:v>0</c:v>
                </c:pt>
                <c:pt idx="1835">
                  <c:v>0</c:v>
                </c:pt>
                <c:pt idx="1836">
                  <c:v>0</c:v>
                </c:pt>
                <c:pt idx="1837">
                  <c:v>0</c:v>
                </c:pt>
                <c:pt idx="1838">
                  <c:v>0</c:v>
                </c:pt>
                <c:pt idx="1839">
                  <c:v>0</c:v>
                </c:pt>
                <c:pt idx="1840">
                  <c:v>0</c:v>
                </c:pt>
                <c:pt idx="1841">
                  <c:v>0</c:v>
                </c:pt>
                <c:pt idx="1842">
                  <c:v>0</c:v>
                </c:pt>
                <c:pt idx="1843">
                  <c:v>0</c:v>
                </c:pt>
                <c:pt idx="1844">
                  <c:v>0</c:v>
                </c:pt>
                <c:pt idx="1845">
                  <c:v>0</c:v>
                </c:pt>
                <c:pt idx="1846">
                  <c:v>0</c:v>
                </c:pt>
                <c:pt idx="1847">
                  <c:v>0</c:v>
                </c:pt>
                <c:pt idx="1848">
                  <c:v>0</c:v>
                </c:pt>
                <c:pt idx="1849">
                  <c:v>0</c:v>
                </c:pt>
                <c:pt idx="1850">
                  <c:v>0</c:v>
                </c:pt>
                <c:pt idx="1851">
                  <c:v>0</c:v>
                </c:pt>
                <c:pt idx="1852">
                  <c:v>0</c:v>
                </c:pt>
                <c:pt idx="1853">
                  <c:v>0</c:v>
                </c:pt>
                <c:pt idx="1854">
                  <c:v>0</c:v>
                </c:pt>
                <c:pt idx="1855">
                  <c:v>0</c:v>
                </c:pt>
                <c:pt idx="1856">
                  <c:v>0</c:v>
                </c:pt>
                <c:pt idx="1857">
                  <c:v>0</c:v>
                </c:pt>
                <c:pt idx="1858">
                  <c:v>0</c:v>
                </c:pt>
                <c:pt idx="1859">
                  <c:v>0</c:v>
                </c:pt>
                <c:pt idx="1860">
                  <c:v>0</c:v>
                </c:pt>
                <c:pt idx="1861">
                  <c:v>0</c:v>
                </c:pt>
                <c:pt idx="1862">
                  <c:v>0</c:v>
                </c:pt>
                <c:pt idx="1863">
                  <c:v>0</c:v>
                </c:pt>
                <c:pt idx="1864">
                  <c:v>0</c:v>
                </c:pt>
                <c:pt idx="1865">
                  <c:v>0</c:v>
                </c:pt>
                <c:pt idx="1866">
                  <c:v>0</c:v>
                </c:pt>
                <c:pt idx="1867">
                  <c:v>0</c:v>
                </c:pt>
                <c:pt idx="1868">
                  <c:v>0</c:v>
                </c:pt>
                <c:pt idx="1869">
                  <c:v>0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0</c:v>
                </c:pt>
                <c:pt idx="1874">
                  <c:v>0</c:v>
                </c:pt>
                <c:pt idx="1875">
                  <c:v>0</c:v>
                </c:pt>
                <c:pt idx="1876">
                  <c:v>0</c:v>
                </c:pt>
                <c:pt idx="1877">
                  <c:v>0</c:v>
                </c:pt>
                <c:pt idx="1878">
                  <c:v>0</c:v>
                </c:pt>
                <c:pt idx="1879">
                  <c:v>0</c:v>
                </c:pt>
                <c:pt idx="1880">
                  <c:v>0</c:v>
                </c:pt>
                <c:pt idx="1881">
                  <c:v>0</c:v>
                </c:pt>
                <c:pt idx="1882">
                  <c:v>0</c:v>
                </c:pt>
                <c:pt idx="1883">
                  <c:v>0</c:v>
                </c:pt>
                <c:pt idx="1884">
                  <c:v>0</c:v>
                </c:pt>
                <c:pt idx="1885">
                  <c:v>0</c:v>
                </c:pt>
                <c:pt idx="1886">
                  <c:v>0</c:v>
                </c:pt>
                <c:pt idx="1887">
                  <c:v>0</c:v>
                </c:pt>
                <c:pt idx="1888">
                  <c:v>0</c:v>
                </c:pt>
                <c:pt idx="1889">
                  <c:v>0</c:v>
                </c:pt>
                <c:pt idx="1890">
                  <c:v>3.0756300000000001E-9</c:v>
                </c:pt>
                <c:pt idx="1891">
                  <c:v>0</c:v>
                </c:pt>
                <c:pt idx="1892">
                  <c:v>0</c:v>
                </c:pt>
                <c:pt idx="1893">
                  <c:v>0</c:v>
                </c:pt>
                <c:pt idx="1894">
                  <c:v>0</c:v>
                </c:pt>
                <c:pt idx="1895">
                  <c:v>0</c:v>
                </c:pt>
                <c:pt idx="1896">
                  <c:v>0</c:v>
                </c:pt>
                <c:pt idx="1897">
                  <c:v>0</c:v>
                </c:pt>
                <c:pt idx="1898">
                  <c:v>0</c:v>
                </c:pt>
                <c:pt idx="1899">
                  <c:v>0</c:v>
                </c:pt>
                <c:pt idx="1900">
                  <c:v>0</c:v>
                </c:pt>
                <c:pt idx="1901">
                  <c:v>0</c:v>
                </c:pt>
                <c:pt idx="1902">
                  <c:v>0</c:v>
                </c:pt>
                <c:pt idx="1903">
                  <c:v>0</c:v>
                </c:pt>
                <c:pt idx="1904">
                  <c:v>0</c:v>
                </c:pt>
                <c:pt idx="1905">
                  <c:v>0</c:v>
                </c:pt>
                <c:pt idx="1906">
                  <c:v>0</c:v>
                </c:pt>
                <c:pt idx="1907">
                  <c:v>0</c:v>
                </c:pt>
                <c:pt idx="1908">
                  <c:v>0</c:v>
                </c:pt>
                <c:pt idx="1909">
                  <c:v>0</c:v>
                </c:pt>
                <c:pt idx="1910">
                  <c:v>0</c:v>
                </c:pt>
                <c:pt idx="1911">
                  <c:v>0</c:v>
                </c:pt>
                <c:pt idx="1912">
                  <c:v>0</c:v>
                </c:pt>
                <c:pt idx="1913">
                  <c:v>0</c:v>
                </c:pt>
                <c:pt idx="1914">
                  <c:v>0</c:v>
                </c:pt>
                <c:pt idx="1915">
                  <c:v>0</c:v>
                </c:pt>
                <c:pt idx="1916">
                  <c:v>0</c:v>
                </c:pt>
                <c:pt idx="1917">
                  <c:v>0</c:v>
                </c:pt>
                <c:pt idx="1918">
                  <c:v>0</c:v>
                </c:pt>
                <c:pt idx="1919">
                  <c:v>0</c:v>
                </c:pt>
                <c:pt idx="1920">
                  <c:v>0</c:v>
                </c:pt>
                <c:pt idx="1921">
                  <c:v>0</c:v>
                </c:pt>
                <c:pt idx="1922">
                  <c:v>0</c:v>
                </c:pt>
                <c:pt idx="1923">
                  <c:v>0</c:v>
                </c:pt>
                <c:pt idx="1924">
                  <c:v>0</c:v>
                </c:pt>
                <c:pt idx="1925">
                  <c:v>0</c:v>
                </c:pt>
                <c:pt idx="1926">
                  <c:v>0</c:v>
                </c:pt>
                <c:pt idx="1927">
                  <c:v>0</c:v>
                </c:pt>
                <c:pt idx="1928">
                  <c:v>0</c:v>
                </c:pt>
                <c:pt idx="1929">
                  <c:v>0</c:v>
                </c:pt>
                <c:pt idx="1930">
                  <c:v>0</c:v>
                </c:pt>
                <c:pt idx="1931">
                  <c:v>0</c:v>
                </c:pt>
                <c:pt idx="1932">
                  <c:v>0</c:v>
                </c:pt>
                <c:pt idx="1933">
                  <c:v>0</c:v>
                </c:pt>
                <c:pt idx="1934">
                  <c:v>0</c:v>
                </c:pt>
                <c:pt idx="1935">
                  <c:v>0</c:v>
                </c:pt>
                <c:pt idx="1936">
                  <c:v>0</c:v>
                </c:pt>
                <c:pt idx="1937">
                  <c:v>0</c:v>
                </c:pt>
                <c:pt idx="1938">
                  <c:v>0</c:v>
                </c:pt>
                <c:pt idx="1939">
                  <c:v>0</c:v>
                </c:pt>
                <c:pt idx="1940">
                  <c:v>0</c:v>
                </c:pt>
                <c:pt idx="1941">
                  <c:v>0</c:v>
                </c:pt>
                <c:pt idx="1942">
                  <c:v>0</c:v>
                </c:pt>
                <c:pt idx="1943">
                  <c:v>0</c:v>
                </c:pt>
                <c:pt idx="1944">
                  <c:v>0</c:v>
                </c:pt>
                <c:pt idx="1945">
                  <c:v>0</c:v>
                </c:pt>
                <c:pt idx="1946">
                  <c:v>8.9227800000000003E-10</c:v>
                </c:pt>
                <c:pt idx="1947">
                  <c:v>0</c:v>
                </c:pt>
                <c:pt idx="1948">
                  <c:v>0</c:v>
                </c:pt>
                <c:pt idx="1949">
                  <c:v>0</c:v>
                </c:pt>
                <c:pt idx="1950">
                  <c:v>0</c:v>
                </c:pt>
                <c:pt idx="1951">
                  <c:v>0</c:v>
                </c:pt>
                <c:pt idx="1952">
                  <c:v>0</c:v>
                </c:pt>
                <c:pt idx="1953">
                  <c:v>0</c:v>
                </c:pt>
                <c:pt idx="1954">
                  <c:v>0</c:v>
                </c:pt>
                <c:pt idx="1955">
                  <c:v>0</c:v>
                </c:pt>
                <c:pt idx="1956">
                  <c:v>0</c:v>
                </c:pt>
                <c:pt idx="1957">
                  <c:v>0</c:v>
                </c:pt>
                <c:pt idx="1958">
                  <c:v>0</c:v>
                </c:pt>
                <c:pt idx="1959">
                  <c:v>0</c:v>
                </c:pt>
                <c:pt idx="1960">
                  <c:v>1.0784200000000001E-9</c:v>
                </c:pt>
                <c:pt idx="1961">
                  <c:v>0</c:v>
                </c:pt>
                <c:pt idx="1962">
                  <c:v>0</c:v>
                </c:pt>
                <c:pt idx="1963">
                  <c:v>0</c:v>
                </c:pt>
                <c:pt idx="1964">
                  <c:v>0</c:v>
                </c:pt>
                <c:pt idx="1965">
                  <c:v>0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>
                  <c:v>0</c:v>
                </c:pt>
                <c:pt idx="1970">
                  <c:v>0</c:v>
                </c:pt>
                <c:pt idx="1971">
                  <c:v>0</c:v>
                </c:pt>
                <c:pt idx="1972">
                  <c:v>0</c:v>
                </c:pt>
                <c:pt idx="1973">
                  <c:v>0</c:v>
                </c:pt>
                <c:pt idx="1974">
                  <c:v>0</c:v>
                </c:pt>
                <c:pt idx="1975">
                  <c:v>0</c:v>
                </c:pt>
                <c:pt idx="1976">
                  <c:v>0</c:v>
                </c:pt>
                <c:pt idx="1977">
                  <c:v>0</c:v>
                </c:pt>
                <c:pt idx="1978">
                  <c:v>0</c:v>
                </c:pt>
                <c:pt idx="1979">
                  <c:v>0</c:v>
                </c:pt>
                <c:pt idx="1980">
                  <c:v>0</c:v>
                </c:pt>
                <c:pt idx="1981">
                  <c:v>0</c:v>
                </c:pt>
                <c:pt idx="1982">
                  <c:v>0</c:v>
                </c:pt>
                <c:pt idx="1983">
                  <c:v>0</c:v>
                </c:pt>
                <c:pt idx="1984">
                  <c:v>0</c:v>
                </c:pt>
                <c:pt idx="1985">
                  <c:v>0</c:v>
                </c:pt>
                <c:pt idx="1986">
                  <c:v>0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0</c:v>
                </c:pt>
                <c:pt idx="2007">
                  <c:v>0</c:v>
                </c:pt>
                <c:pt idx="2008">
                  <c:v>0</c:v>
                </c:pt>
                <c:pt idx="2009">
                  <c:v>0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0</c:v>
                </c:pt>
                <c:pt idx="2029">
                  <c:v>0</c:v>
                </c:pt>
                <c:pt idx="2030">
                  <c:v>0</c:v>
                </c:pt>
                <c:pt idx="2031">
                  <c:v>0</c:v>
                </c:pt>
                <c:pt idx="2032">
                  <c:v>0</c:v>
                </c:pt>
                <c:pt idx="2033">
                  <c:v>0</c:v>
                </c:pt>
                <c:pt idx="2034">
                  <c:v>0</c:v>
                </c:pt>
                <c:pt idx="2035">
                  <c:v>2.9032799999999999E-9</c:v>
                </c:pt>
                <c:pt idx="2036">
                  <c:v>0</c:v>
                </c:pt>
                <c:pt idx="2037">
                  <c:v>0</c:v>
                </c:pt>
                <c:pt idx="2038">
                  <c:v>0</c:v>
                </c:pt>
                <c:pt idx="2039">
                  <c:v>0</c:v>
                </c:pt>
                <c:pt idx="2040">
                  <c:v>0</c:v>
                </c:pt>
                <c:pt idx="2041">
                  <c:v>0</c:v>
                </c:pt>
                <c:pt idx="2042">
                  <c:v>0</c:v>
                </c:pt>
                <c:pt idx="2043">
                  <c:v>0</c:v>
                </c:pt>
                <c:pt idx="2044">
                  <c:v>0</c:v>
                </c:pt>
                <c:pt idx="2045">
                  <c:v>0</c:v>
                </c:pt>
                <c:pt idx="2046">
                  <c:v>0</c:v>
                </c:pt>
                <c:pt idx="2047">
                  <c:v>0</c:v>
                </c:pt>
                <c:pt idx="2048">
                  <c:v>0</c:v>
                </c:pt>
                <c:pt idx="2049">
                  <c:v>0</c:v>
                </c:pt>
                <c:pt idx="2050">
                  <c:v>0</c:v>
                </c:pt>
                <c:pt idx="2051">
                  <c:v>0</c:v>
                </c:pt>
                <c:pt idx="2052">
                  <c:v>0</c:v>
                </c:pt>
                <c:pt idx="2053">
                  <c:v>0</c:v>
                </c:pt>
                <c:pt idx="2054">
                  <c:v>0</c:v>
                </c:pt>
                <c:pt idx="2055">
                  <c:v>0</c:v>
                </c:pt>
                <c:pt idx="2056">
                  <c:v>0</c:v>
                </c:pt>
                <c:pt idx="2057">
                  <c:v>0</c:v>
                </c:pt>
                <c:pt idx="2058">
                  <c:v>0</c:v>
                </c:pt>
                <c:pt idx="2059">
                  <c:v>0</c:v>
                </c:pt>
                <c:pt idx="2060">
                  <c:v>0</c:v>
                </c:pt>
                <c:pt idx="2061">
                  <c:v>0</c:v>
                </c:pt>
                <c:pt idx="2062">
                  <c:v>0</c:v>
                </c:pt>
                <c:pt idx="2063">
                  <c:v>0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0</c:v>
                </c:pt>
                <c:pt idx="2070">
                  <c:v>0</c:v>
                </c:pt>
                <c:pt idx="2071">
                  <c:v>0</c:v>
                </c:pt>
                <c:pt idx="2072">
                  <c:v>0</c:v>
                </c:pt>
                <c:pt idx="2073">
                  <c:v>0</c:v>
                </c:pt>
                <c:pt idx="2074">
                  <c:v>0</c:v>
                </c:pt>
                <c:pt idx="2075">
                  <c:v>0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0</c:v>
                </c:pt>
                <c:pt idx="2080">
                  <c:v>0</c:v>
                </c:pt>
                <c:pt idx="2081">
                  <c:v>0</c:v>
                </c:pt>
                <c:pt idx="2082">
                  <c:v>0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0</c:v>
                </c:pt>
                <c:pt idx="2088">
                  <c:v>0</c:v>
                </c:pt>
                <c:pt idx="2089">
                  <c:v>0</c:v>
                </c:pt>
                <c:pt idx="2090">
                  <c:v>0</c:v>
                </c:pt>
                <c:pt idx="2091">
                  <c:v>0</c:v>
                </c:pt>
                <c:pt idx="2092">
                  <c:v>0</c:v>
                </c:pt>
                <c:pt idx="2093">
                  <c:v>0</c:v>
                </c:pt>
                <c:pt idx="2094">
                  <c:v>0</c:v>
                </c:pt>
                <c:pt idx="2095">
                  <c:v>0</c:v>
                </c:pt>
                <c:pt idx="2096">
                  <c:v>0</c:v>
                </c:pt>
                <c:pt idx="2097">
                  <c:v>0</c:v>
                </c:pt>
                <c:pt idx="2098">
                  <c:v>0</c:v>
                </c:pt>
                <c:pt idx="2099">
                  <c:v>0</c:v>
                </c:pt>
                <c:pt idx="2100">
                  <c:v>0</c:v>
                </c:pt>
                <c:pt idx="2101">
                  <c:v>0</c:v>
                </c:pt>
                <c:pt idx="2102">
                  <c:v>0</c:v>
                </c:pt>
                <c:pt idx="2103">
                  <c:v>8.5116600000000004E-10</c:v>
                </c:pt>
                <c:pt idx="2104">
                  <c:v>0</c:v>
                </c:pt>
                <c:pt idx="2105">
                  <c:v>0</c:v>
                </c:pt>
                <c:pt idx="2106">
                  <c:v>0</c:v>
                </c:pt>
                <c:pt idx="2107">
                  <c:v>0</c:v>
                </c:pt>
                <c:pt idx="2108">
                  <c:v>0</c:v>
                </c:pt>
                <c:pt idx="2109">
                  <c:v>0</c:v>
                </c:pt>
                <c:pt idx="2110">
                  <c:v>0</c:v>
                </c:pt>
                <c:pt idx="2111">
                  <c:v>0</c:v>
                </c:pt>
                <c:pt idx="2112">
                  <c:v>0</c:v>
                </c:pt>
                <c:pt idx="2113">
                  <c:v>0</c:v>
                </c:pt>
                <c:pt idx="2114">
                  <c:v>0</c:v>
                </c:pt>
                <c:pt idx="2115">
                  <c:v>0</c:v>
                </c:pt>
                <c:pt idx="2116">
                  <c:v>0</c:v>
                </c:pt>
                <c:pt idx="2117">
                  <c:v>0</c:v>
                </c:pt>
                <c:pt idx="2118">
                  <c:v>0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5.9303200000000003E-9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0</c:v>
                </c:pt>
                <c:pt idx="2133">
                  <c:v>0</c:v>
                </c:pt>
                <c:pt idx="2134">
                  <c:v>0</c:v>
                </c:pt>
                <c:pt idx="2135">
                  <c:v>0</c:v>
                </c:pt>
                <c:pt idx="2136">
                  <c:v>0</c:v>
                </c:pt>
                <c:pt idx="2137">
                  <c:v>0</c:v>
                </c:pt>
                <c:pt idx="2138">
                  <c:v>0</c:v>
                </c:pt>
                <c:pt idx="2139">
                  <c:v>0</c:v>
                </c:pt>
                <c:pt idx="2140">
                  <c:v>0</c:v>
                </c:pt>
                <c:pt idx="2141">
                  <c:v>8.9310000000000005E-10</c:v>
                </c:pt>
                <c:pt idx="2142">
                  <c:v>0</c:v>
                </c:pt>
                <c:pt idx="2143">
                  <c:v>0</c:v>
                </c:pt>
                <c:pt idx="2144">
                  <c:v>0</c:v>
                </c:pt>
                <c:pt idx="2145">
                  <c:v>0</c:v>
                </c:pt>
                <c:pt idx="2146">
                  <c:v>0</c:v>
                </c:pt>
                <c:pt idx="2147">
                  <c:v>0</c:v>
                </c:pt>
                <c:pt idx="2148">
                  <c:v>0</c:v>
                </c:pt>
                <c:pt idx="2149">
                  <c:v>0</c:v>
                </c:pt>
                <c:pt idx="2150">
                  <c:v>0</c:v>
                </c:pt>
                <c:pt idx="2151">
                  <c:v>0</c:v>
                </c:pt>
                <c:pt idx="2152">
                  <c:v>0</c:v>
                </c:pt>
                <c:pt idx="2153">
                  <c:v>0</c:v>
                </c:pt>
                <c:pt idx="2154">
                  <c:v>0</c:v>
                </c:pt>
                <c:pt idx="2155">
                  <c:v>0</c:v>
                </c:pt>
                <c:pt idx="2156">
                  <c:v>0</c:v>
                </c:pt>
                <c:pt idx="2157">
                  <c:v>0</c:v>
                </c:pt>
                <c:pt idx="2158">
                  <c:v>0</c:v>
                </c:pt>
                <c:pt idx="2159">
                  <c:v>0</c:v>
                </c:pt>
                <c:pt idx="2160">
                  <c:v>0</c:v>
                </c:pt>
                <c:pt idx="2161">
                  <c:v>0</c:v>
                </c:pt>
                <c:pt idx="2162">
                  <c:v>0</c:v>
                </c:pt>
                <c:pt idx="2163">
                  <c:v>0</c:v>
                </c:pt>
                <c:pt idx="2164">
                  <c:v>0</c:v>
                </c:pt>
                <c:pt idx="2165">
                  <c:v>0</c:v>
                </c:pt>
                <c:pt idx="2166">
                  <c:v>0</c:v>
                </c:pt>
                <c:pt idx="2167">
                  <c:v>0</c:v>
                </c:pt>
                <c:pt idx="2168">
                  <c:v>0</c:v>
                </c:pt>
                <c:pt idx="2169">
                  <c:v>0</c:v>
                </c:pt>
                <c:pt idx="2170">
                  <c:v>0</c:v>
                </c:pt>
                <c:pt idx="2171">
                  <c:v>0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0</c:v>
                </c:pt>
                <c:pt idx="2185">
                  <c:v>0</c:v>
                </c:pt>
                <c:pt idx="2186">
                  <c:v>0</c:v>
                </c:pt>
                <c:pt idx="2187">
                  <c:v>0</c:v>
                </c:pt>
                <c:pt idx="2188">
                  <c:v>0</c:v>
                </c:pt>
                <c:pt idx="2189">
                  <c:v>0</c:v>
                </c:pt>
                <c:pt idx="2190">
                  <c:v>0</c:v>
                </c:pt>
                <c:pt idx="2191">
                  <c:v>0</c:v>
                </c:pt>
                <c:pt idx="2192">
                  <c:v>0</c:v>
                </c:pt>
                <c:pt idx="2193">
                  <c:v>0</c:v>
                </c:pt>
                <c:pt idx="2194">
                  <c:v>0</c:v>
                </c:pt>
                <c:pt idx="2195">
                  <c:v>0</c:v>
                </c:pt>
                <c:pt idx="2196">
                  <c:v>0</c:v>
                </c:pt>
                <c:pt idx="2197">
                  <c:v>0</c:v>
                </c:pt>
                <c:pt idx="2198">
                  <c:v>0</c:v>
                </c:pt>
                <c:pt idx="2199">
                  <c:v>0</c:v>
                </c:pt>
                <c:pt idx="2200">
                  <c:v>0</c:v>
                </c:pt>
                <c:pt idx="2201">
                  <c:v>0</c:v>
                </c:pt>
                <c:pt idx="2202">
                  <c:v>0</c:v>
                </c:pt>
                <c:pt idx="2203">
                  <c:v>0</c:v>
                </c:pt>
                <c:pt idx="2204">
                  <c:v>0</c:v>
                </c:pt>
                <c:pt idx="2205">
                  <c:v>0</c:v>
                </c:pt>
                <c:pt idx="2206">
                  <c:v>0</c:v>
                </c:pt>
                <c:pt idx="2207">
                  <c:v>0</c:v>
                </c:pt>
                <c:pt idx="2208">
                  <c:v>0</c:v>
                </c:pt>
                <c:pt idx="2209">
                  <c:v>0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0</c:v>
                </c:pt>
                <c:pt idx="2219">
                  <c:v>0</c:v>
                </c:pt>
                <c:pt idx="2220">
                  <c:v>0</c:v>
                </c:pt>
                <c:pt idx="2221">
                  <c:v>0</c:v>
                </c:pt>
                <c:pt idx="2222">
                  <c:v>0</c:v>
                </c:pt>
                <c:pt idx="2223">
                  <c:v>0</c:v>
                </c:pt>
                <c:pt idx="2224">
                  <c:v>0</c:v>
                </c:pt>
                <c:pt idx="2225">
                  <c:v>0</c:v>
                </c:pt>
                <c:pt idx="2226">
                  <c:v>0</c:v>
                </c:pt>
                <c:pt idx="2227">
                  <c:v>0</c:v>
                </c:pt>
                <c:pt idx="2228">
                  <c:v>0</c:v>
                </c:pt>
                <c:pt idx="2229">
                  <c:v>0</c:v>
                </c:pt>
                <c:pt idx="2230">
                  <c:v>0</c:v>
                </c:pt>
                <c:pt idx="2231">
                  <c:v>0</c:v>
                </c:pt>
                <c:pt idx="2232">
                  <c:v>0</c:v>
                </c:pt>
                <c:pt idx="2233">
                  <c:v>0</c:v>
                </c:pt>
                <c:pt idx="2234">
                  <c:v>0</c:v>
                </c:pt>
                <c:pt idx="2235">
                  <c:v>0</c:v>
                </c:pt>
                <c:pt idx="2236">
                  <c:v>0</c:v>
                </c:pt>
                <c:pt idx="2237">
                  <c:v>0</c:v>
                </c:pt>
                <c:pt idx="2238">
                  <c:v>0</c:v>
                </c:pt>
                <c:pt idx="2239">
                  <c:v>0</c:v>
                </c:pt>
                <c:pt idx="2240">
                  <c:v>0</c:v>
                </c:pt>
                <c:pt idx="2241">
                  <c:v>0</c:v>
                </c:pt>
                <c:pt idx="2242">
                  <c:v>0</c:v>
                </c:pt>
                <c:pt idx="2243">
                  <c:v>0</c:v>
                </c:pt>
                <c:pt idx="2244">
                  <c:v>0</c:v>
                </c:pt>
                <c:pt idx="2245">
                  <c:v>0</c:v>
                </c:pt>
                <c:pt idx="2246">
                  <c:v>0</c:v>
                </c:pt>
                <c:pt idx="2247">
                  <c:v>0</c:v>
                </c:pt>
                <c:pt idx="2248">
                  <c:v>0</c:v>
                </c:pt>
                <c:pt idx="2249">
                  <c:v>0</c:v>
                </c:pt>
                <c:pt idx="2250">
                  <c:v>0</c:v>
                </c:pt>
                <c:pt idx="2251">
                  <c:v>0</c:v>
                </c:pt>
                <c:pt idx="2252">
                  <c:v>0</c:v>
                </c:pt>
                <c:pt idx="2253">
                  <c:v>0</c:v>
                </c:pt>
                <c:pt idx="2254">
                  <c:v>0</c:v>
                </c:pt>
                <c:pt idx="2255">
                  <c:v>0</c:v>
                </c:pt>
                <c:pt idx="2256">
                  <c:v>0</c:v>
                </c:pt>
                <c:pt idx="2257">
                  <c:v>0</c:v>
                </c:pt>
                <c:pt idx="2258">
                  <c:v>0</c:v>
                </c:pt>
                <c:pt idx="2259">
                  <c:v>0</c:v>
                </c:pt>
                <c:pt idx="2260">
                  <c:v>0</c:v>
                </c:pt>
                <c:pt idx="2261">
                  <c:v>0</c:v>
                </c:pt>
                <c:pt idx="2262">
                  <c:v>0</c:v>
                </c:pt>
                <c:pt idx="2263">
                  <c:v>0</c:v>
                </c:pt>
                <c:pt idx="2264">
                  <c:v>0</c:v>
                </c:pt>
                <c:pt idx="2265">
                  <c:v>0</c:v>
                </c:pt>
                <c:pt idx="2266">
                  <c:v>0</c:v>
                </c:pt>
                <c:pt idx="2267">
                  <c:v>0</c:v>
                </c:pt>
                <c:pt idx="2268">
                  <c:v>0</c:v>
                </c:pt>
                <c:pt idx="2269">
                  <c:v>0</c:v>
                </c:pt>
                <c:pt idx="2270">
                  <c:v>0</c:v>
                </c:pt>
                <c:pt idx="2271">
                  <c:v>0</c:v>
                </c:pt>
                <c:pt idx="2272">
                  <c:v>0</c:v>
                </c:pt>
                <c:pt idx="2273">
                  <c:v>0</c:v>
                </c:pt>
                <c:pt idx="2274">
                  <c:v>0</c:v>
                </c:pt>
                <c:pt idx="2275">
                  <c:v>0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0</c:v>
                </c:pt>
                <c:pt idx="2289">
                  <c:v>0</c:v>
                </c:pt>
                <c:pt idx="2290">
                  <c:v>0</c:v>
                </c:pt>
                <c:pt idx="2291">
                  <c:v>0</c:v>
                </c:pt>
                <c:pt idx="2292">
                  <c:v>0</c:v>
                </c:pt>
                <c:pt idx="2293">
                  <c:v>0</c:v>
                </c:pt>
                <c:pt idx="2294">
                  <c:v>0</c:v>
                </c:pt>
                <c:pt idx="2295">
                  <c:v>0</c:v>
                </c:pt>
                <c:pt idx="2296">
                  <c:v>0</c:v>
                </c:pt>
                <c:pt idx="2297">
                  <c:v>0</c:v>
                </c:pt>
                <c:pt idx="2298">
                  <c:v>0</c:v>
                </c:pt>
                <c:pt idx="2299">
                  <c:v>0</c:v>
                </c:pt>
                <c:pt idx="2300">
                  <c:v>0</c:v>
                </c:pt>
                <c:pt idx="2301">
                  <c:v>0</c:v>
                </c:pt>
                <c:pt idx="2302">
                  <c:v>0</c:v>
                </c:pt>
                <c:pt idx="2303">
                  <c:v>0</c:v>
                </c:pt>
                <c:pt idx="2304">
                  <c:v>0</c:v>
                </c:pt>
                <c:pt idx="2305">
                  <c:v>0</c:v>
                </c:pt>
                <c:pt idx="2306">
                  <c:v>0</c:v>
                </c:pt>
                <c:pt idx="2307">
                  <c:v>0</c:v>
                </c:pt>
                <c:pt idx="2308">
                  <c:v>0</c:v>
                </c:pt>
                <c:pt idx="2309">
                  <c:v>0</c:v>
                </c:pt>
                <c:pt idx="2310">
                  <c:v>0</c:v>
                </c:pt>
                <c:pt idx="2311">
                  <c:v>0</c:v>
                </c:pt>
                <c:pt idx="2312">
                  <c:v>0</c:v>
                </c:pt>
                <c:pt idx="2313">
                  <c:v>0</c:v>
                </c:pt>
                <c:pt idx="2314">
                  <c:v>0</c:v>
                </c:pt>
                <c:pt idx="2315">
                  <c:v>0</c:v>
                </c:pt>
                <c:pt idx="2316">
                  <c:v>0</c:v>
                </c:pt>
                <c:pt idx="2317">
                  <c:v>0</c:v>
                </c:pt>
                <c:pt idx="2318">
                  <c:v>0</c:v>
                </c:pt>
                <c:pt idx="2319">
                  <c:v>0</c:v>
                </c:pt>
                <c:pt idx="2320">
                  <c:v>0</c:v>
                </c:pt>
                <c:pt idx="2321">
                  <c:v>0</c:v>
                </c:pt>
                <c:pt idx="2322">
                  <c:v>0</c:v>
                </c:pt>
                <c:pt idx="2323">
                  <c:v>0</c:v>
                </c:pt>
                <c:pt idx="2324">
                  <c:v>0</c:v>
                </c:pt>
                <c:pt idx="2325">
                  <c:v>0</c:v>
                </c:pt>
                <c:pt idx="2326">
                  <c:v>0</c:v>
                </c:pt>
                <c:pt idx="2327">
                  <c:v>0</c:v>
                </c:pt>
                <c:pt idx="2328">
                  <c:v>0</c:v>
                </c:pt>
                <c:pt idx="2329">
                  <c:v>0</c:v>
                </c:pt>
                <c:pt idx="2330">
                  <c:v>0</c:v>
                </c:pt>
                <c:pt idx="2331">
                  <c:v>0</c:v>
                </c:pt>
                <c:pt idx="2332">
                  <c:v>0</c:v>
                </c:pt>
                <c:pt idx="2333">
                  <c:v>0</c:v>
                </c:pt>
                <c:pt idx="2334">
                  <c:v>0</c:v>
                </c:pt>
                <c:pt idx="2335">
                  <c:v>0</c:v>
                </c:pt>
                <c:pt idx="2336">
                  <c:v>0</c:v>
                </c:pt>
                <c:pt idx="2337">
                  <c:v>0</c:v>
                </c:pt>
                <c:pt idx="2338">
                  <c:v>0</c:v>
                </c:pt>
                <c:pt idx="2339">
                  <c:v>0</c:v>
                </c:pt>
                <c:pt idx="2340">
                  <c:v>0</c:v>
                </c:pt>
                <c:pt idx="2341">
                  <c:v>0</c:v>
                </c:pt>
                <c:pt idx="2342">
                  <c:v>0</c:v>
                </c:pt>
                <c:pt idx="2343">
                  <c:v>0</c:v>
                </c:pt>
                <c:pt idx="2344">
                  <c:v>0</c:v>
                </c:pt>
                <c:pt idx="2345">
                  <c:v>0</c:v>
                </c:pt>
                <c:pt idx="2346">
                  <c:v>0</c:v>
                </c:pt>
                <c:pt idx="2347">
                  <c:v>0</c:v>
                </c:pt>
                <c:pt idx="2348">
                  <c:v>0</c:v>
                </c:pt>
                <c:pt idx="2349">
                  <c:v>0</c:v>
                </c:pt>
                <c:pt idx="2350">
                  <c:v>0</c:v>
                </c:pt>
                <c:pt idx="2351">
                  <c:v>0</c:v>
                </c:pt>
                <c:pt idx="2352">
                  <c:v>0</c:v>
                </c:pt>
                <c:pt idx="2353">
                  <c:v>0</c:v>
                </c:pt>
                <c:pt idx="2354">
                  <c:v>0</c:v>
                </c:pt>
                <c:pt idx="2355">
                  <c:v>0</c:v>
                </c:pt>
                <c:pt idx="2356">
                  <c:v>0</c:v>
                </c:pt>
                <c:pt idx="2357">
                  <c:v>0</c:v>
                </c:pt>
                <c:pt idx="2358">
                  <c:v>0</c:v>
                </c:pt>
                <c:pt idx="2359">
                  <c:v>0</c:v>
                </c:pt>
                <c:pt idx="2360">
                  <c:v>0</c:v>
                </c:pt>
                <c:pt idx="2361">
                  <c:v>0</c:v>
                </c:pt>
                <c:pt idx="2362">
                  <c:v>0</c:v>
                </c:pt>
                <c:pt idx="2363">
                  <c:v>0</c:v>
                </c:pt>
                <c:pt idx="2364">
                  <c:v>0</c:v>
                </c:pt>
                <c:pt idx="2365">
                  <c:v>0</c:v>
                </c:pt>
                <c:pt idx="2366">
                  <c:v>0</c:v>
                </c:pt>
                <c:pt idx="2367">
                  <c:v>0</c:v>
                </c:pt>
                <c:pt idx="2368">
                  <c:v>0</c:v>
                </c:pt>
                <c:pt idx="2369">
                  <c:v>0</c:v>
                </c:pt>
                <c:pt idx="2370">
                  <c:v>0</c:v>
                </c:pt>
                <c:pt idx="2371">
                  <c:v>0</c:v>
                </c:pt>
                <c:pt idx="2372">
                  <c:v>0</c:v>
                </c:pt>
                <c:pt idx="2373">
                  <c:v>0</c:v>
                </c:pt>
                <c:pt idx="2374">
                  <c:v>0</c:v>
                </c:pt>
                <c:pt idx="2375">
                  <c:v>0</c:v>
                </c:pt>
                <c:pt idx="2376">
                  <c:v>0</c:v>
                </c:pt>
                <c:pt idx="2377">
                  <c:v>0</c:v>
                </c:pt>
                <c:pt idx="2378">
                  <c:v>0</c:v>
                </c:pt>
                <c:pt idx="2379">
                  <c:v>0</c:v>
                </c:pt>
                <c:pt idx="2380">
                  <c:v>0</c:v>
                </c:pt>
                <c:pt idx="2381">
                  <c:v>0</c:v>
                </c:pt>
                <c:pt idx="2382">
                  <c:v>0</c:v>
                </c:pt>
                <c:pt idx="2383">
                  <c:v>0</c:v>
                </c:pt>
                <c:pt idx="2384">
                  <c:v>0</c:v>
                </c:pt>
                <c:pt idx="2385">
                  <c:v>1.0117699999999999E-9</c:v>
                </c:pt>
                <c:pt idx="2386">
                  <c:v>0</c:v>
                </c:pt>
                <c:pt idx="2387">
                  <c:v>0</c:v>
                </c:pt>
                <c:pt idx="2388">
                  <c:v>0</c:v>
                </c:pt>
                <c:pt idx="2389">
                  <c:v>0</c:v>
                </c:pt>
                <c:pt idx="2390">
                  <c:v>0</c:v>
                </c:pt>
                <c:pt idx="2391">
                  <c:v>0</c:v>
                </c:pt>
                <c:pt idx="2392">
                  <c:v>0</c:v>
                </c:pt>
                <c:pt idx="2393">
                  <c:v>0</c:v>
                </c:pt>
                <c:pt idx="2394">
                  <c:v>0</c:v>
                </c:pt>
                <c:pt idx="2395">
                  <c:v>0</c:v>
                </c:pt>
                <c:pt idx="2396">
                  <c:v>0</c:v>
                </c:pt>
                <c:pt idx="2397">
                  <c:v>8.1385199999999995E-10</c:v>
                </c:pt>
                <c:pt idx="2398">
                  <c:v>0</c:v>
                </c:pt>
                <c:pt idx="2399">
                  <c:v>0</c:v>
                </c:pt>
                <c:pt idx="2400">
                  <c:v>0</c:v>
                </c:pt>
                <c:pt idx="2401">
                  <c:v>0</c:v>
                </c:pt>
                <c:pt idx="2402">
                  <c:v>0</c:v>
                </c:pt>
                <c:pt idx="2403">
                  <c:v>0</c:v>
                </c:pt>
                <c:pt idx="2404">
                  <c:v>0</c:v>
                </c:pt>
                <c:pt idx="2405">
                  <c:v>0</c:v>
                </c:pt>
                <c:pt idx="2406">
                  <c:v>0</c:v>
                </c:pt>
                <c:pt idx="2407">
                  <c:v>0</c:v>
                </c:pt>
                <c:pt idx="2408">
                  <c:v>0</c:v>
                </c:pt>
                <c:pt idx="2409">
                  <c:v>0</c:v>
                </c:pt>
                <c:pt idx="2410">
                  <c:v>0</c:v>
                </c:pt>
                <c:pt idx="2411">
                  <c:v>0</c:v>
                </c:pt>
                <c:pt idx="2412">
                  <c:v>0</c:v>
                </c:pt>
                <c:pt idx="2413">
                  <c:v>0</c:v>
                </c:pt>
                <c:pt idx="2414">
                  <c:v>0</c:v>
                </c:pt>
                <c:pt idx="2415">
                  <c:v>0</c:v>
                </c:pt>
                <c:pt idx="2416">
                  <c:v>0</c:v>
                </c:pt>
                <c:pt idx="2417">
                  <c:v>0</c:v>
                </c:pt>
                <c:pt idx="2418">
                  <c:v>0</c:v>
                </c:pt>
                <c:pt idx="2419">
                  <c:v>0</c:v>
                </c:pt>
                <c:pt idx="2420">
                  <c:v>0</c:v>
                </c:pt>
                <c:pt idx="2421">
                  <c:v>0</c:v>
                </c:pt>
                <c:pt idx="2422">
                  <c:v>0</c:v>
                </c:pt>
                <c:pt idx="2423">
                  <c:v>0</c:v>
                </c:pt>
                <c:pt idx="2424">
                  <c:v>0</c:v>
                </c:pt>
                <c:pt idx="2425">
                  <c:v>0</c:v>
                </c:pt>
                <c:pt idx="2426">
                  <c:v>0</c:v>
                </c:pt>
                <c:pt idx="2427">
                  <c:v>0</c:v>
                </c:pt>
                <c:pt idx="2428">
                  <c:v>0</c:v>
                </c:pt>
                <c:pt idx="2429">
                  <c:v>0</c:v>
                </c:pt>
                <c:pt idx="2430">
                  <c:v>0</c:v>
                </c:pt>
                <c:pt idx="2431">
                  <c:v>0</c:v>
                </c:pt>
                <c:pt idx="2432">
                  <c:v>0</c:v>
                </c:pt>
                <c:pt idx="2433">
                  <c:v>0</c:v>
                </c:pt>
                <c:pt idx="2434">
                  <c:v>0</c:v>
                </c:pt>
                <c:pt idx="2435">
                  <c:v>0</c:v>
                </c:pt>
                <c:pt idx="2436">
                  <c:v>0</c:v>
                </c:pt>
                <c:pt idx="2437">
                  <c:v>0</c:v>
                </c:pt>
                <c:pt idx="2438">
                  <c:v>0</c:v>
                </c:pt>
                <c:pt idx="2439">
                  <c:v>0</c:v>
                </c:pt>
                <c:pt idx="2440">
                  <c:v>0</c:v>
                </c:pt>
                <c:pt idx="2441">
                  <c:v>0</c:v>
                </c:pt>
                <c:pt idx="2442">
                  <c:v>0</c:v>
                </c:pt>
                <c:pt idx="2443">
                  <c:v>0</c:v>
                </c:pt>
                <c:pt idx="2444">
                  <c:v>0</c:v>
                </c:pt>
                <c:pt idx="2445">
                  <c:v>0</c:v>
                </c:pt>
                <c:pt idx="2446">
                  <c:v>0</c:v>
                </c:pt>
                <c:pt idx="2447">
                  <c:v>0</c:v>
                </c:pt>
                <c:pt idx="2448">
                  <c:v>0</c:v>
                </c:pt>
                <c:pt idx="2449">
                  <c:v>0</c:v>
                </c:pt>
                <c:pt idx="2450">
                  <c:v>0</c:v>
                </c:pt>
                <c:pt idx="2451">
                  <c:v>0</c:v>
                </c:pt>
                <c:pt idx="2452">
                  <c:v>0</c:v>
                </c:pt>
                <c:pt idx="2453">
                  <c:v>0</c:v>
                </c:pt>
                <c:pt idx="2454">
                  <c:v>0</c:v>
                </c:pt>
                <c:pt idx="2455">
                  <c:v>0</c:v>
                </c:pt>
                <c:pt idx="2456">
                  <c:v>0</c:v>
                </c:pt>
                <c:pt idx="2457">
                  <c:v>0</c:v>
                </c:pt>
                <c:pt idx="2458">
                  <c:v>0</c:v>
                </c:pt>
                <c:pt idx="2459">
                  <c:v>0</c:v>
                </c:pt>
                <c:pt idx="2460">
                  <c:v>1.03372E-9</c:v>
                </c:pt>
                <c:pt idx="2461">
                  <c:v>0</c:v>
                </c:pt>
                <c:pt idx="2462">
                  <c:v>0</c:v>
                </c:pt>
                <c:pt idx="2463">
                  <c:v>0</c:v>
                </c:pt>
                <c:pt idx="2464">
                  <c:v>0</c:v>
                </c:pt>
                <c:pt idx="2465">
                  <c:v>0</c:v>
                </c:pt>
                <c:pt idx="2466">
                  <c:v>0</c:v>
                </c:pt>
                <c:pt idx="2467">
                  <c:v>0</c:v>
                </c:pt>
                <c:pt idx="2468">
                  <c:v>0</c:v>
                </c:pt>
                <c:pt idx="2469">
                  <c:v>0</c:v>
                </c:pt>
                <c:pt idx="2470">
                  <c:v>0</c:v>
                </c:pt>
                <c:pt idx="2471">
                  <c:v>0</c:v>
                </c:pt>
                <c:pt idx="2472">
                  <c:v>0</c:v>
                </c:pt>
                <c:pt idx="2473">
                  <c:v>0</c:v>
                </c:pt>
                <c:pt idx="2474">
                  <c:v>0</c:v>
                </c:pt>
                <c:pt idx="2475">
                  <c:v>0</c:v>
                </c:pt>
                <c:pt idx="2476">
                  <c:v>0</c:v>
                </c:pt>
                <c:pt idx="2477">
                  <c:v>0</c:v>
                </c:pt>
                <c:pt idx="2478">
                  <c:v>0</c:v>
                </c:pt>
                <c:pt idx="2479">
                  <c:v>0</c:v>
                </c:pt>
                <c:pt idx="2480">
                  <c:v>0</c:v>
                </c:pt>
                <c:pt idx="2481">
                  <c:v>0</c:v>
                </c:pt>
                <c:pt idx="2482">
                  <c:v>0</c:v>
                </c:pt>
                <c:pt idx="2483">
                  <c:v>0</c:v>
                </c:pt>
                <c:pt idx="2484">
                  <c:v>0</c:v>
                </c:pt>
                <c:pt idx="2485">
                  <c:v>0</c:v>
                </c:pt>
                <c:pt idx="2486">
                  <c:v>0</c:v>
                </c:pt>
                <c:pt idx="2487">
                  <c:v>0</c:v>
                </c:pt>
                <c:pt idx="2488">
                  <c:v>0</c:v>
                </c:pt>
                <c:pt idx="2489">
                  <c:v>0</c:v>
                </c:pt>
                <c:pt idx="2490">
                  <c:v>0</c:v>
                </c:pt>
                <c:pt idx="2491">
                  <c:v>0</c:v>
                </c:pt>
                <c:pt idx="2492">
                  <c:v>0</c:v>
                </c:pt>
                <c:pt idx="2493">
                  <c:v>0</c:v>
                </c:pt>
                <c:pt idx="2494">
                  <c:v>0</c:v>
                </c:pt>
                <c:pt idx="2495">
                  <c:v>0</c:v>
                </c:pt>
                <c:pt idx="2496">
                  <c:v>0</c:v>
                </c:pt>
                <c:pt idx="2497">
                  <c:v>0</c:v>
                </c:pt>
                <c:pt idx="2498">
                  <c:v>0</c:v>
                </c:pt>
                <c:pt idx="2499">
                  <c:v>0</c:v>
                </c:pt>
                <c:pt idx="2500">
                  <c:v>0</c:v>
                </c:pt>
                <c:pt idx="2501">
                  <c:v>0</c:v>
                </c:pt>
                <c:pt idx="2502">
                  <c:v>0</c:v>
                </c:pt>
                <c:pt idx="2503">
                  <c:v>0</c:v>
                </c:pt>
                <c:pt idx="2504">
                  <c:v>0</c:v>
                </c:pt>
                <c:pt idx="2505">
                  <c:v>0</c:v>
                </c:pt>
                <c:pt idx="2506">
                  <c:v>0</c:v>
                </c:pt>
                <c:pt idx="2507">
                  <c:v>0</c:v>
                </c:pt>
                <c:pt idx="2508">
                  <c:v>0</c:v>
                </c:pt>
                <c:pt idx="2509">
                  <c:v>0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</c:v>
                </c:pt>
                <c:pt idx="2514">
                  <c:v>0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0</c:v>
                </c:pt>
                <c:pt idx="2523">
                  <c:v>0</c:v>
                </c:pt>
                <c:pt idx="2524">
                  <c:v>0</c:v>
                </c:pt>
                <c:pt idx="2525">
                  <c:v>0</c:v>
                </c:pt>
                <c:pt idx="2526">
                  <c:v>0</c:v>
                </c:pt>
                <c:pt idx="2527">
                  <c:v>0</c:v>
                </c:pt>
                <c:pt idx="2528">
                  <c:v>0</c:v>
                </c:pt>
                <c:pt idx="2529">
                  <c:v>0</c:v>
                </c:pt>
                <c:pt idx="2530">
                  <c:v>0</c:v>
                </c:pt>
                <c:pt idx="2531">
                  <c:v>0</c:v>
                </c:pt>
                <c:pt idx="2532">
                  <c:v>0</c:v>
                </c:pt>
                <c:pt idx="2533">
                  <c:v>0</c:v>
                </c:pt>
                <c:pt idx="2534">
                  <c:v>0</c:v>
                </c:pt>
                <c:pt idx="2535">
                  <c:v>0</c:v>
                </c:pt>
                <c:pt idx="2536">
                  <c:v>0</c:v>
                </c:pt>
                <c:pt idx="2537">
                  <c:v>0</c:v>
                </c:pt>
                <c:pt idx="2538">
                  <c:v>0</c:v>
                </c:pt>
                <c:pt idx="2539">
                  <c:v>0</c:v>
                </c:pt>
                <c:pt idx="2540">
                  <c:v>0</c:v>
                </c:pt>
                <c:pt idx="2541">
                  <c:v>0</c:v>
                </c:pt>
                <c:pt idx="2542">
                  <c:v>0</c:v>
                </c:pt>
                <c:pt idx="2543">
                  <c:v>0</c:v>
                </c:pt>
                <c:pt idx="2544">
                  <c:v>0</c:v>
                </c:pt>
                <c:pt idx="2545">
                  <c:v>0</c:v>
                </c:pt>
                <c:pt idx="2546">
                  <c:v>0</c:v>
                </c:pt>
                <c:pt idx="2547">
                  <c:v>0</c:v>
                </c:pt>
                <c:pt idx="2548">
                  <c:v>0</c:v>
                </c:pt>
                <c:pt idx="2549">
                  <c:v>0</c:v>
                </c:pt>
                <c:pt idx="2550">
                  <c:v>0</c:v>
                </c:pt>
                <c:pt idx="2551">
                  <c:v>0</c:v>
                </c:pt>
                <c:pt idx="2552">
                  <c:v>0</c:v>
                </c:pt>
                <c:pt idx="2553">
                  <c:v>0</c:v>
                </c:pt>
                <c:pt idx="2554">
                  <c:v>0</c:v>
                </c:pt>
                <c:pt idx="2555">
                  <c:v>0</c:v>
                </c:pt>
                <c:pt idx="2556">
                  <c:v>0</c:v>
                </c:pt>
                <c:pt idx="2557">
                  <c:v>0</c:v>
                </c:pt>
                <c:pt idx="2558">
                  <c:v>0</c:v>
                </c:pt>
                <c:pt idx="2559">
                  <c:v>0</c:v>
                </c:pt>
                <c:pt idx="2560">
                  <c:v>0</c:v>
                </c:pt>
                <c:pt idx="2561">
                  <c:v>0</c:v>
                </c:pt>
                <c:pt idx="2562">
                  <c:v>0</c:v>
                </c:pt>
                <c:pt idx="2563">
                  <c:v>0</c:v>
                </c:pt>
                <c:pt idx="2564">
                  <c:v>0</c:v>
                </c:pt>
                <c:pt idx="2565">
                  <c:v>0</c:v>
                </c:pt>
                <c:pt idx="2566">
                  <c:v>0</c:v>
                </c:pt>
                <c:pt idx="2567">
                  <c:v>0</c:v>
                </c:pt>
                <c:pt idx="2568">
                  <c:v>0</c:v>
                </c:pt>
                <c:pt idx="2569">
                  <c:v>0</c:v>
                </c:pt>
                <c:pt idx="2570">
                  <c:v>0</c:v>
                </c:pt>
                <c:pt idx="2571">
                  <c:v>0</c:v>
                </c:pt>
                <c:pt idx="2572">
                  <c:v>0</c:v>
                </c:pt>
                <c:pt idx="2573">
                  <c:v>0</c:v>
                </c:pt>
                <c:pt idx="2574">
                  <c:v>0</c:v>
                </c:pt>
                <c:pt idx="2575">
                  <c:v>0</c:v>
                </c:pt>
                <c:pt idx="2576">
                  <c:v>0</c:v>
                </c:pt>
                <c:pt idx="2577">
                  <c:v>0</c:v>
                </c:pt>
                <c:pt idx="2578">
                  <c:v>0</c:v>
                </c:pt>
                <c:pt idx="2579">
                  <c:v>0</c:v>
                </c:pt>
                <c:pt idx="2580">
                  <c:v>0</c:v>
                </c:pt>
                <c:pt idx="2581">
                  <c:v>0</c:v>
                </c:pt>
                <c:pt idx="2582">
                  <c:v>0</c:v>
                </c:pt>
                <c:pt idx="2583">
                  <c:v>0</c:v>
                </c:pt>
                <c:pt idx="2584">
                  <c:v>0</c:v>
                </c:pt>
                <c:pt idx="2585">
                  <c:v>0</c:v>
                </c:pt>
                <c:pt idx="2586">
                  <c:v>0</c:v>
                </c:pt>
                <c:pt idx="2587">
                  <c:v>0</c:v>
                </c:pt>
                <c:pt idx="2588">
                  <c:v>0</c:v>
                </c:pt>
                <c:pt idx="2589">
                  <c:v>0</c:v>
                </c:pt>
                <c:pt idx="2590">
                  <c:v>0</c:v>
                </c:pt>
                <c:pt idx="2591">
                  <c:v>0</c:v>
                </c:pt>
                <c:pt idx="2592">
                  <c:v>0</c:v>
                </c:pt>
                <c:pt idx="2593">
                  <c:v>0</c:v>
                </c:pt>
                <c:pt idx="2594">
                  <c:v>0</c:v>
                </c:pt>
                <c:pt idx="2595">
                  <c:v>0</c:v>
                </c:pt>
                <c:pt idx="2596">
                  <c:v>0</c:v>
                </c:pt>
                <c:pt idx="2597">
                  <c:v>0</c:v>
                </c:pt>
                <c:pt idx="2598">
                  <c:v>0</c:v>
                </c:pt>
                <c:pt idx="2599">
                  <c:v>0</c:v>
                </c:pt>
                <c:pt idx="2600">
                  <c:v>0</c:v>
                </c:pt>
                <c:pt idx="2601">
                  <c:v>0</c:v>
                </c:pt>
                <c:pt idx="2602">
                  <c:v>0</c:v>
                </c:pt>
                <c:pt idx="2603">
                  <c:v>0</c:v>
                </c:pt>
                <c:pt idx="2604">
                  <c:v>0</c:v>
                </c:pt>
                <c:pt idx="2605">
                  <c:v>0</c:v>
                </c:pt>
                <c:pt idx="2606">
                  <c:v>0</c:v>
                </c:pt>
                <c:pt idx="2607">
                  <c:v>0</c:v>
                </c:pt>
                <c:pt idx="2608">
                  <c:v>0</c:v>
                </c:pt>
                <c:pt idx="2609">
                  <c:v>1.1283499999999999E-9</c:v>
                </c:pt>
                <c:pt idx="2610">
                  <c:v>0</c:v>
                </c:pt>
                <c:pt idx="2611">
                  <c:v>0</c:v>
                </c:pt>
                <c:pt idx="2612">
                  <c:v>0</c:v>
                </c:pt>
                <c:pt idx="2613">
                  <c:v>0</c:v>
                </c:pt>
                <c:pt idx="2614">
                  <c:v>1.42587E-9</c:v>
                </c:pt>
                <c:pt idx="2615">
                  <c:v>0</c:v>
                </c:pt>
                <c:pt idx="2616">
                  <c:v>0</c:v>
                </c:pt>
                <c:pt idx="2617">
                  <c:v>0</c:v>
                </c:pt>
                <c:pt idx="2618">
                  <c:v>0</c:v>
                </c:pt>
                <c:pt idx="2619">
                  <c:v>0</c:v>
                </c:pt>
                <c:pt idx="2620">
                  <c:v>0</c:v>
                </c:pt>
                <c:pt idx="2621">
                  <c:v>0</c:v>
                </c:pt>
                <c:pt idx="2622">
                  <c:v>0</c:v>
                </c:pt>
                <c:pt idx="2623">
                  <c:v>0</c:v>
                </c:pt>
                <c:pt idx="2624">
                  <c:v>0</c:v>
                </c:pt>
                <c:pt idx="2625">
                  <c:v>0</c:v>
                </c:pt>
                <c:pt idx="2626">
                  <c:v>0</c:v>
                </c:pt>
                <c:pt idx="2627">
                  <c:v>0</c:v>
                </c:pt>
                <c:pt idx="2628">
                  <c:v>0</c:v>
                </c:pt>
                <c:pt idx="2629">
                  <c:v>0</c:v>
                </c:pt>
                <c:pt idx="2630">
                  <c:v>0</c:v>
                </c:pt>
                <c:pt idx="2631">
                  <c:v>0</c:v>
                </c:pt>
                <c:pt idx="2632">
                  <c:v>0</c:v>
                </c:pt>
                <c:pt idx="2633">
                  <c:v>0</c:v>
                </c:pt>
                <c:pt idx="2634">
                  <c:v>0</c:v>
                </c:pt>
                <c:pt idx="2635">
                  <c:v>0</c:v>
                </c:pt>
                <c:pt idx="2636">
                  <c:v>0</c:v>
                </c:pt>
                <c:pt idx="2637">
                  <c:v>0</c:v>
                </c:pt>
                <c:pt idx="2638">
                  <c:v>8.4961699999999998E-10</c:v>
                </c:pt>
                <c:pt idx="2639">
                  <c:v>0</c:v>
                </c:pt>
                <c:pt idx="2640">
                  <c:v>0</c:v>
                </c:pt>
                <c:pt idx="2641">
                  <c:v>0</c:v>
                </c:pt>
                <c:pt idx="2642">
                  <c:v>0</c:v>
                </c:pt>
                <c:pt idx="2643">
                  <c:v>0</c:v>
                </c:pt>
                <c:pt idx="2644">
                  <c:v>0</c:v>
                </c:pt>
                <c:pt idx="2645">
                  <c:v>0</c:v>
                </c:pt>
                <c:pt idx="2646">
                  <c:v>0</c:v>
                </c:pt>
                <c:pt idx="2647">
                  <c:v>0</c:v>
                </c:pt>
                <c:pt idx="2648">
                  <c:v>0</c:v>
                </c:pt>
                <c:pt idx="2649">
                  <c:v>0</c:v>
                </c:pt>
                <c:pt idx="2650">
                  <c:v>0</c:v>
                </c:pt>
                <c:pt idx="2651">
                  <c:v>0</c:v>
                </c:pt>
                <c:pt idx="2652">
                  <c:v>0</c:v>
                </c:pt>
                <c:pt idx="2653">
                  <c:v>0</c:v>
                </c:pt>
                <c:pt idx="2654">
                  <c:v>0</c:v>
                </c:pt>
                <c:pt idx="2655">
                  <c:v>0</c:v>
                </c:pt>
                <c:pt idx="2656">
                  <c:v>0</c:v>
                </c:pt>
                <c:pt idx="2657">
                  <c:v>0</c:v>
                </c:pt>
                <c:pt idx="2658">
                  <c:v>0</c:v>
                </c:pt>
                <c:pt idx="2659">
                  <c:v>0</c:v>
                </c:pt>
                <c:pt idx="2660">
                  <c:v>0</c:v>
                </c:pt>
                <c:pt idx="2661">
                  <c:v>0</c:v>
                </c:pt>
                <c:pt idx="2662">
                  <c:v>0</c:v>
                </c:pt>
                <c:pt idx="2663">
                  <c:v>0</c:v>
                </c:pt>
                <c:pt idx="2664">
                  <c:v>0</c:v>
                </c:pt>
                <c:pt idx="2665">
                  <c:v>0</c:v>
                </c:pt>
                <c:pt idx="2666">
                  <c:v>0</c:v>
                </c:pt>
                <c:pt idx="2667">
                  <c:v>2.6088699999999999E-9</c:v>
                </c:pt>
                <c:pt idx="2668">
                  <c:v>0</c:v>
                </c:pt>
                <c:pt idx="2669">
                  <c:v>0</c:v>
                </c:pt>
                <c:pt idx="2670">
                  <c:v>0</c:v>
                </c:pt>
                <c:pt idx="2671">
                  <c:v>0</c:v>
                </c:pt>
                <c:pt idx="2672">
                  <c:v>0</c:v>
                </c:pt>
                <c:pt idx="2673">
                  <c:v>0</c:v>
                </c:pt>
                <c:pt idx="2674">
                  <c:v>0</c:v>
                </c:pt>
                <c:pt idx="2675">
                  <c:v>0</c:v>
                </c:pt>
                <c:pt idx="2676">
                  <c:v>0</c:v>
                </c:pt>
                <c:pt idx="2677">
                  <c:v>0</c:v>
                </c:pt>
                <c:pt idx="2678">
                  <c:v>0</c:v>
                </c:pt>
                <c:pt idx="2679">
                  <c:v>0</c:v>
                </c:pt>
                <c:pt idx="2680">
                  <c:v>0</c:v>
                </c:pt>
                <c:pt idx="2681">
                  <c:v>0</c:v>
                </c:pt>
                <c:pt idx="2682">
                  <c:v>0</c:v>
                </c:pt>
                <c:pt idx="2683">
                  <c:v>0</c:v>
                </c:pt>
                <c:pt idx="2684">
                  <c:v>0</c:v>
                </c:pt>
                <c:pt idx="2685">
                  <c:v>0</c:v>
                </c:pt>
                <c:pt idx="2686">
                  <c:v>0</c:v>
                </c:pt>
                <c:pt idx="2687">
                  <c:v>0</c:v>
                </c:pt>
                <c:pt idx="2688">
                  <c:v>0</c:v>
                </c:pt>
                <c:pt idx="2689">
                  <c:v>0</c:v>
                </c:pt>
                <c:pt idx="2690">
                  <c:v>0</c:v>
                </c:pt>
                <c:pt idx="2691">
                  <c:v>0</c:v>
                </c:pt>
                <c:pt idx="2692">
                  <c:v>0</c:v>
                </c:pt>
                <c:pt idx="2693">
                  <c:v>0</c:v>
                </c:pt>
                <c:pt idx="2694">
                  <c:v>0</c:v>
                </c:pt>
                <c:pt idx="2695">
                  <c:v>0</c:v>
                </c:pt>
                <c:pt idx="2696">
                  <c:v>0</c:v>
                </c:pt>
                <c:pt idx="2697">
                  <c:v>0</c:v>
                </c:pt>
                <c:pt idx="2698">
                  <c:v>0</c:v>
                </c:pt>
                <c:pt idx="2699">
                  <c:v>0</c:v>
                </c:pt>
                <c:pt idx="2700">
                  <c:v>0</c:v>
                </c:pt>
                <c:pt idx="2701">
                  <c:v>0</c:v>
                </c:pt>
                <c:pt idx="2702">
                  <c:v>0</c:v>
                </c:pt>
                <c:pt idx="2703">
                  <c:v>0</c:v>
                </c:pt>
                <c:pt idx="2704">
                  <c:v>0</c:v>
                </c:pt>
                <c:pt idx="2705">
                  <c:v>0</c:v>
                </c:pt>
                <c:pt idx="2706">
                  <c:v>0</c:v>
                </c:pt>
                <c:pt idx="2707">
                  <c:v>0</c:v>
                </c:pt>
                <c:pt idx="2708">
                  <c:v>0</c:v>
                </c:pt>
                <c:pt idx="2709">
                  <c:v>0</c:v>
                </c:pt>
                <c:pt idx="2710">
                  <c:v>0</c:v>
                </c:pt>
                <c:pt idx="2711">
                  <c:v>0</c:v>
                </c:pt>
                <c:pt idx="2712">
                  <c:v>0</c:v>
                </c:pt>
                <c:pt idx="2713">
                  <c:v>0</c:v>
                </c:pt>
                <c:pt idx="2714">
                  <c:v>0</c:v>
                </c:pt>
                <c:pt idx="2715">
                  <c:v>0</c:v>
                </c:pt>
                <c:pt idx="2716">
                  <c:v>0</c:v>
                </c:pt>
                <c:pt idx="2717">
                  <c:v>0</c:v>
                </c:pt>
                <c:pt idx="2718">
                  <c:v>1.13771E-9</c:v>
                </c:pt>
                <c:pt idx="2719">
                  <c:v>0</c:v>
                </c:pt>
                <c:pt idx="2720">
                  <c:v>0</c:v>
                </c:pt>
                <c:pt idx="2721">
                  <c:v>0</c:v>
                </c:pt>
                <c:pt idx="2722">
                  <c:v>0</c:v>
                </c:pt>
                <c:pt idx="2723">
                  <c:v>0</c:v>
                </c:pt>
                <c:pt idx="2724">
                  <c:v>0</c:v>
                </c:pt>
                <c:pt idx="2725">
                  <c:v>0</c:v>
                </c:pt>
                <c:pt idx="2726">
                  <c:v>0</c:v>
                </c:pt>
                <c:pt idx="2727">
                  <c:v>0</c:v>
                </c:pt>
                <c:pt idx="2728">
                  <c:v>0</c:v>
                </c:pt>
                <c:pt idx="2729">
                  <c:v>0</c:v>
                </c:pt>
                <c:pt idx="2730">
                  <c:v>0</c:v>
                </c:pt>
                <c:pt idx="2731">
                  <c:v>0</c:v>
                </c:pt>
                <c:pt idx="2732">
                  <c:v>0</c:v>
                </c:pt>
                <c:pt idx="2733">
                  <c:v>0</c:v>
                </c:pt>
                <c:pt idx="2734">
                  <c:v>0</c:v>
                </c:pt>
                <c:pt idx="2735">
                  <c:v>0</c:v>
                </c:pt>
                <c:pt idx="2736">
                  <c:v>0</c:v>
                </c:pt>
                <c:pt idx="2737">
                  <c:v>0</c:v>
                </c:pt>
                <c:pt idx="2738">
                  <c:v>0</c:v>
                </c:pt>
                <c:pt idx="2739">
                  <c:v>0</c:v>
                </c:pt>
                <c:pt idx="2740">
                  <c:v>0</c:v>
                </c:pt>
                <c:pt idx="2741">
                  <c:v>0</c:v>
                </c:pt>
                <c:pt idx="2742">
                  <c:v>0</c:v>
                </c:pt>
                <c:pt idx="2743">
                  <c:v>0</c:v>
                </c:pt>
                <c:pt idx="2744">
                  <c:v>0</c:v>
                </c:pt>
                <c:pt idx="2745">
                  <c:v>0</c:v>
                </c:pt>
                <c:pt idx="2746">
                  <c:v>0</c:v>
                </c:pt>
                <c:pt idx="2747">
                  <c:v>0</c:v>
                </c:pt>
                <c:pt idx="2748">
                  <c:v>0</c:v>
                </c:pt>
                <c:pt idx="2749">
                  <c:v>0</c:v>
                </c:pt>
                <c:pt idx="2750">
                  <c:v>0</c:v>
                </c:pt>
                <c:pt idx="2751">
                  <c:v>0</c:v>
                </c:pt>
                <c:pt idx="2752">
                  <c:v>0</c:v>
                </c:pt>
                <c:pt idx="2753">
                  <c:v>0</c:v>
                </c:pt>
                <c:pt idx="2754">
                  <c:v>0</c:v>
                </c:pt>
                <c:pt idx="2755">
                  <c:v>0</c:v>
                </c:pt>
                <c:pt idx="2756">
                  <c:v>0</c:v>
                </c:pt>
                <c:pt idx="2757">
                  <c:v>0</c:v>
                </c:pt>
                <c:pt idx="2758">
                  <c:v>0</c:v>
                </c:pt>
                <c:pt idx="2759">
                  <c:v>0</c:v>
                </c:pt>
                <c:pt idx="2760">
                  <c:v>0</c:v>
                </c:pt>
                <c:pt idx="2761">
                  <c:v>0</c:v>
                </c:pt>
                <c:pt idx="2762">
                  <c:v>0</c:v>
                </c:pt>
                <c:pt idx="2763">
                  <c:v>0</c:v>
                </c:pt>
                <c:pt idx="2764">
                  <c:v>0</c:v>
                </c:pt>
                <c:pt idx="2765">
                  <c:v>0</c:v>
                </c:pt>
                <c:pt idx="2766">
                  <c:v>0</c:v>
                </c:pt>
                <c:pt idx="2767">
                  <c:v>0</c:v>
                </c:pt>
                <c:pt idx="2768">
                  <c:v>0</c:v>
                </c:pt>
                <c:pt idx="2769">
                  <c:v>0</c:v>
                </c:pt>
                <c:pt idx="2770">
                  <c:v>0</c:v>
                </c:pt>
                <c:pt idx="2771">
                  <c:v>0</c:v>
                </c:pt>
                <c:pt idx="2772">
                  <c:v>0</c:v>
                </c:pt>
                <c:pt idx="2773">
                  <c:v>0</c:v>
                </c:pt>
                <c:pt idx="2774">
                  <c:v>0</c:v>
                </c:pt>
                <c:pt idx="2775">
                  <c:v>0</c:v>
                </c:pt>
                <c:pt idx="2776">
                  <c:v>0</c:v>
                </c:pt>
                <c:pt idx="2777">
                  <c:v>0</c:v>
                </c:pt>
                <c:pt idx="2778">
                  <c:v>0</c:v>
                </c:pt>
                <c:pt idx="2779">
                  <c:v>0</c:v>
                </c:pt>
                <c:pt idx="2780">
                  <c:v>0</c:v>
                </c:pt>
                <c:pt idx="2781">
                  <c:v>0</c:v>
                </c:pt>
                <c:pt idx="2782">
                  <c:v>0</c:v>
                </c:pt>
                <c:pt idx="2783">
                  <c:v>0</c:v>
                </c:pt>
                <c:pt idx="2784">
                  <c:v>0</c:v>
                </c:pt>
                <c:pt idx="2785">
                  <c:v>0</c:v>
                </c:pt>
                <c:pt idx="2786">
                  <c:v>1.2069300000000001E-9</c:v>
                </c:pt>
                <c:pt idx="2787">
                  <c:v>0</c:v>
                </c:pt>
                <c:pt idx="2788">
                  <c:v>0</c:v>
                </c:pt>
                <c:pt idx="2789">
                  <c:v>0</c:v>
                </c:pt>
                <c:pt idx="2790">
                  <c:v>0</c:v>
                </c:pt>
                <c:pt idx="2791">
                  <c:v>0</c:v>
                </c:pt>
                <c:pt idx="2792">
                  <c:v>0</c:v>
                </c:pt>
                <c:pt idx="2793">
                  <c:v>0</c:v>
                </c:pt>
                <c:pt idx="2794">
                  <c:v>0</c:v>
                </c:pt>
                <c:pt idx="2795">
                  <c:v>0</c:v>
                </c:pt>
                <c:pt idx="2796">
                  <c:v>0</c:v>
                </c:pt>
                <c:pt idx="2797">
                  <c:v>0</c:v>
                </c:pt>
                <c:pt idx="2798">
                  <c:v>0</c:v>
                </c:pt>
                <c:pt idx="2799">
                  <c:v>0</c:v>
                </c:pt>
                <c:pt idx="2800">
                  <c:v>0</c:v>
                </c:pt>
                <c:pt idx="2801">
                  <c:v>0</c:v>
                </c:pt>
                <c:pt idx="2802">
                  <c:v>0</c:v>
                </c:pt>
                <c:pt idx="2803">
                  <c:v>0</c:v>
                </c:pt>
                <c:pt idx="2804">
                  <c:v>0</c:v>
                </c:pt>
                <c:pt idx="2805">
                  <c:v>0</c:v>
                </c:pt>
                <c:pt idx="2806">
                  <c:v>0</c:v>
                </c:pt>
                <c:pt idx="2807">
                  <c:v>0</c:v>
                </c:pt>
                <c:pt idx="2808">
                  <c:v>0</c:v>
                </c:pt>
                <c:pt idx="2809">
                  <c:v>0</c:v>
                </c:pt>
                <c:pt idx="2810">
                  <c:v>0</c:v>
                </c:pt>
                <c:pt idx="2811">
                  <c:v>0</c:v>
                </c:pt>
                <c:pt idx="2812">
                  <c:v>0</c:v>
                </c:pt>
                <c:pt idx="2813">
                  <c:v>0</c:v>
                </c:pt>
                <c:pt idx="2814">
                  <c:v>0</c:v>
                </c:pt>
                <c:pt idx="2815">
                  <c:v>0</c:v>
                </c:pt>
                <c:pt idx="2816">
                  <c:v>0</c:v>
                </c:pt>
                <c:pt idx="2817">
                  <c:v>0</c:v>
                </c:pt>
                <c:pt idx="2818">
                  <c:v>0</c:v>
                </c:pt>
                <c:pt idx="2819">
                  <c:v>0</c:v>
                </c:pt>
                <c:pt idx="2820">
                  <c:v>0</c:v>
                </c:pt>
                <c:pt idx="2821">
                  <c:v>0</c:v>
                </c:pt>
                <c:pt idx="2822">
                  <c:v>0</c:v>
                </c:pt>
                <c:pt idx="2823">
                  <c:v>0</c:v>
                </c:pt>
                <c:pt idx="2824">
                  <c:v>0</c:v>
                </c:pt>
                <c:pt idx="2825">
                  <c:v>0</c:v>
                </c:pt>
                <c:pt idx="2826">
                  <c:v>0</c:v>
                </c:pt>
                <c:pt idx="2827">
                  <c:v>0</c:v>
                </c:pt>
                <c:pt idx="2828">
                  <c:v>0</c:v>
                </c:pt>
                <c:pt idx="2829">
                  <c:v>0</c:v>
                </c:pt>
                <c:pt idx="2830">
                  <c:v>0</c:v>
                </c:pt>
                <c:pt idx="2831">
                  <c:v>8.8011199999999999E-10</c:v>
                </c:pt>
                <c:pt idx="2832">
                  <c:v>0</c:v>
                </c:pt>
                <c:pt idx="2833">
                  <c:v>0</c:v>
                </c:pt>
                <c:pt idx="2834">
                  <c:v>0</c:v>
                </c:pt>
                <c:pt idx="2835">
                  <c:v>0</c:v>
                </c:pt>
                <c:pt idx="2836">
                  <c:v>0</c:v>
                </c:pt>
                <c:pt idx="2837">
                  <c:v>0</c:v>
                </c:pt>
                <c:pt idx="2838">
                  <c:v>0</c:v>
                </c:pt>
                <c:pt idx="2839">
                  <c:v>0</c:v>
                </c:pt>
                <c:pt idx="2840">
                  <c:v>0</c:v>
                </c:pt>
                <c:pt idx="2841">
                  <c:v>0</c:v>
                </c:pt>
                <c:pt idx="2842">
                  <c:v>0</c:v>
                </c:pt>
                <c:pt idx="2843">
                  <c:v>0</c:v>
                </c:pt>
                <c:pt idx="2844">
                  <c:v>0</c:v>
                </c:pt>
                <c:pt idx="2845">
                  <c:v>0</c:v>
                </c:pt>
                <c:pt idx="2846">
                  <c:v>0</c:v>
                </c:pt>
                <c:pt idx="2847">
                  <c:v>0</c:v>
                </c:pt>
                <c:pt idx="2848">
                  <c:v>0</c:v>
                </c:pt>
                <c:pt idx="2849">
                  <c:v>0</c:v>
                </c:pt>
                <c:pt idx="2850">
                  <c:v>0</c:v>
                </c:pt>
                <c:pt idx="2851">
                  <c:v>0</c:v>
                </c:pt>
                <c:pt idx="2852">
                  <c:v>0</c:v>
                </c:pt>
                <c:pt idx="2853">
                  <c:v>0</c:v>
                </c:pt>
                <c:pt idx="2854">
                  <c:v>0</c:v>
                </c:pt>
                <c:pt idx="2855">
                  <c:v>0</c:v>
                </c:pt>
                <c:pt idx="2856">
                  <c:v>0</c:v>
                </c:pt>
                <c:pt idx="2857">
                  <c:v>0</c:v>
                </c:pt>
                <c:pt idx="2858">
                  <c:v>1.41132E-9</c:v>
                </c:pt>
                <c:pt idx="2859">
                  <c:v>0</c:v>
                </c:pt>
                <c:pt idx="2860">
                  <c:v>0</c:v>
                </c:pt>
                <c:pt idx="2861">
                  <c:v>0</c:v>
                </c:pt>
                <c:pt idx="2862">
                  <c:v>0</c:v>
                </c:pt>
                <c:pt idx="2863">
                  <c:v>0</c:v>
                </c:pt>
                <c:pt idx="2864">
                  <c:v>0</c:v>
                </c:pt>
                <c:pt idx="2865">
                  <c:v>0</c:v>
                </c:pt>
                <c:pt idx="2866">
                  <c:v>0</c:v>
                </c:pt>
                <c:pt idx="2867">
                  <c:v>0</c:v>
                </c:pt>
                <c:pt idx="2868">
                  <c:v>0</c:v>
                </c:pt>
                <c:pt idx="2869">
                  <c:v>0</c:v>
                </c:pt>
                <c:pt idx="2870">
                  <c:v>0</c:v>
                </c:pt>
                <c:pt idx="2871">
                  <c:v>0</c:v>
                </c:pt>
                <c:pt idx="2872">
                  <c:v>0</c:v>
                </c:pt>
                <c:pt idx="2873">
                  <c:v>0</c:v>
                </c:pt>
                <c:pt idx="2874">
                  <c:v>0</c:v>
                </c:pt>
                <c:pt idx="2875">
                  <c:v>0</c:v>
                </c:pt>
                <c:pt idx="2876">
                  <c:v>0</c:v>
                </c:pt>
                <c:pt idx="2877">
                  <c:v>0</c:v>
                </c:pt>
                <c:pt idx="2878">
                  <c:v>1.4907E-9</c:v>
                </c:pt>
                <c:pt idx="2879">
                  <c:v>0</c:v>
                </c:pt>
                <c:pt idx="2880">
                  <c:v>0</c:v>
                </c:pt>
                <c:pt idx="2881">
                  <c:v>0</c:v>
                </c:pt>
                <c:pt idx="2882">
                  <c:v>0</c:v>
                </c:pt>
                <c:pt idx="2883">
                  <c:v>0</c:v>
                </c:pt>
                <c:pt idx="2884">
                  <c:v>0</c:v>
                </c:pt>
                <c:pt idx="2885">
                  <c:v>0</c:v>
                </c:pt>
                <c:pt idx="2886">
                  <c:v>0</c:v>
                </c:pt>
                <c:pt idx="2887">
                  <c:v>0</c:v>
                </c:pt>
                <c:pt idx="2888">
                  <c:v>0</c:v>
                </c:pt>
                <c:pt idx="2889">
                  <c:v>0</c:v>
                </c:pt>
                <c:pt idx="2890">
                  <c:v>0</c:v>
                </c:pt>
                <c:pt idx="2891">
                  <c:v>0</c:v>
                </c:pt>
                <c:pt idx="2892">
                  <c:v>0</c:v>
                </c:pt>
                <c:pt idx="2893">
                  <c:v>0</c:v>
                </c:pt>
                <c:pt idx="2894">
                  <c:v>0</c:v>
                </c:pt>
                <c:pt idx="2895">
                  <c:v>0</c:v>
                </c:pt>
                <c:pt idx="2896">
                  <c:v>0</c:v>
                </c:pt>
                <c:pt idx="2897">
                  <c:v>0</c:v>
                </c:pt>
                <c:pt idx="2898">
                  <c:v>0</c:v>
                </c:pt>
                <c:pt idx="2899">
                  <c:v>0</c:v>
                </c:pt>
                <c:pt idx="2900">
                  <c:v>0</c:v>
                </c:pt>
                <c:pt idx="2901">
                  <c:v>0</c:v>
                </c:pt>
                <c:pt idx="2902">
                  <c:v>0</c:v>
                </c:pt>
                <c:pt idx="2903">
                  <c:v>0</c:v>
                </c:pt>
                <c:pt idx="2904">
                  <c:v>0</c:v>
                </c:pt>
                <c:pt idx="2905">
                  <c:v>0</c:v>
                </c:pt>
                <c:pt idx="2906">
                  <c:v>0</c:v>
                </c:pt>
                <c:pt idx="2907">
                  <c:v>0</c:v>
                </c:pt>
                <c:pt idx="2908">
                  <c:v>0</c:v>
                </c:pt>
                <c:pt idx="2909">
                  <c:v>0</c:v>
                </c:pt>
                <c:pt idx="2910">
                  <c:v>0</c:v>
                </c:pt>
                <c:pt idx="2911">
                  <c:v>0</c:v>
                </c:pt>
                <c:pt idx="2912">
                  <c:v>0</c:v>
                </c:pt>
                <c:pt idx="2913">
                  <c:v>0</c:v>
                </c:pt>
                <c:pt idx="2914">
                  <c:v>0</c:v>
                </c:pt>
                <c:pt idx="2915">
                  <c:v>0</c:v>
                </c:pt>
                <c:pt idx="2916">
                  <c:v>0</c:v>
                </c:pt>
                <c:pt idx="2917">
                  <c:v>0</c:v>
                </c:pt>
                <c:pt idx="2918">
                  <c:v>0</c:v>
                </c:pt>
                <c:pt idx="2919">
                  <c:v>0</c:v>
                </c:pt>
                <c:pt idx="2920">
                  <c:v>0</c:v>
                </c:pt>
                <c:pt idx="2921">
                  <c:v>0</c:v>
                </c:pt>
                <c:pt idx="2922">
                  <c:v>0</c:v>
                </c:pt>
                <c:pt idx="2923">
                  <c:v>0</c:v>
                </c:pt>
                <c:pt idx="2924">
                  <c:v>0</c:v>
                </c:pt>
                <c:pt idx="2925">
                  <c:v>0</c:v>
                </c:pt>
                <c:pt idx="2926">
                  <c:v>0</c:v>
                </c:pt>
                <c:pt idx="2927">
                  <c:v>0</c:v>
                </c:pt>
                <c:pt idx="2928">
                  <c:v>0</c:v>
                </c:pt>
                <c:pt idx="2929">
                  <c:v>0</c:v>
                </c:pt>
                <c:pt idx="2930">
                  <c:v>0</c:v>
                </c:pt>
                <c:pt idx="2931">
                  <c:v>0</c:v>
                </c:pt>
                <c:pt idx="2932">
                  <c:v>0</c:v>
                </c:pt>
                <c:pt idx="2933">
                  <c:v>0</c:v>
                </c:pt>
                <c:pt idx="2934">
                  <c:v>0</c:v>
                </c:pt>
                <c:pt idx="2935">
                  <c:v>0</c:v>
                </c:pt>
                <c:pt idx="2936">
                  <c:v>0</c:v>
                </c:pt>
                <c:pt idx="2937">
                  <c:v>0</c:v>
                </c:pt>
                <c:pt idx="2938">
                  <c:v>0</c:v>
                </c:pt>
                <c:pt idx="2939">
                  <c:v>0</c:v>
                </c:pt>
                <c:pt idx="2940">
                  <c:v>0</c:v>
                </c:pt>
                <c:pt idx="2941">
                  <c:v>0</c:v>
                </c:pt>
                <c:pt idx="2942">
                  <c:v>0</c:v>
                </c:pt>
                <c:pt idx="2943">
                  <c:v>0</c:v>
                </c:pt>
                <c:pt idx="2944">
                  <c:v>0</c:v>
                </c:pt>
                <c:pt idx="2945">
                  <c:v>0</c:v>
                </c:pt>
                <c:pt idx="2946">
                  <c:v>0</c:v>
                </c:pt>
                <c:pt idx="2947">
                  <c:v>0</c:v>
                </c:pt>
                <c:pt idx="2948">
                  <c:v>0</c:v>
                </c:pt>
                <c:pt idx="2949">
                  <c:v>0</c:v>
                </c:pt>
                <c:pt idx="2950">
                  <c:v>0</c:v>
                </c:pt>
                <c:pt idx="2951">
                  <c:v>0</c:v>
                </c:pt>
                <c:pt idx="2952">
                  <c:v>0</c:v>
                </c:pt>
                <c:pt idx="2953">
                  <c:v>0</c:v>
                </c:pt>
                <c:pt idx="2954">
                  <c:v>0</c:v>
                </c:pt>
                <c:pt idx="2955">
                  <c:v>0</c:v>
                </c:pt>
                <c:pt idx="2956">
                  <c:v>0</c:v>
                </c:pt>
                <c:pt idx="2957">
                  <c:v>0</c:v>
                </c:pt>
                <c:pt idx="2958">
                  <c:v>0</c:v>
                </c:pt>
                <c:pt idx="2959">
                  <c:v>0</c:v>
                </c:pt>
                <c:pt idx="2960">
                  <c:v>0</c:v>
                </c:pt>
                <c:pt idx="2961">
                  <c:v>0</c:v>
                </c:pt>
                <c:pt idx="2962">
                  <c:v>0</c:v>
                </c:pt>
                <c:pt idx="2963">
                  <c:v>0</c:v>
                </c:pt>
                <c:pt idx="2964">
                  <c:v>0</c:v>
                </c:pt>
                <c:pt idx="2965">
                  <c:v>0</c:v>
                </c:pt>
                <c:pt idx="2966">
                  <c:v>0</c:v>
                </c:pt>
                <c:pt idx="2967">
                  <c:v>0</c:v>
                </c:pt>
                <c:pt idx="2968">
                  <c:v>0</c:v>
                </c:pt>
                <c:pt idx="2969">
                  <c:v>0</c:v>
                </c:pt>
                <c:pt idx="2970">
                  <c:v>0</c:v>
                </c:pt>
                <c:pt idx="2971">
                  <c:v>0</c:v>
                </c:pt>
                <c:pt idx="2972">
                  <c:v>0</c:v>
                </c:pt>
                <c:pt idx="2973">
                  <c:v>0</c:v>
                </c:pt>
                <c:pt idx="2974">
                  <c:v>0</c:v>
                </c:pt>
                <c:pt idx="2975">
                  <c:v>0</c:v>
                </c:pt>
                <c:pt idx="2976">
                  <c:v>0</c:v>
                </c:pt>
                <c:pt idx="2977">
                  <c:v>0</c:v>
                </c:pt>
                <c:pt idx="2978">
                  <c:v>0</c:v>
                </c:pt>
                <c:pt idx="2979">
                  <c:v>0</c:v>
                </c:pt>
                <c:pt idx="2980">
                  <c:v>0</c:v>
                </c:pt>
                <c:pt idx="2981">
                  <c:v>0</c:v>
                </c:pt>
                <c:pt idx="2982">
                  <c:v>0</c:v>
                </c:pt>
                <c:pt idx="2983">
                  <c:v>0</c:v>
                </c:pt>
                <c:pt idx="2984">
                  <c:v>0</c:v>
                </c:pt>
                <c:pt idx="2985">
                  <c:v>0</c:v>
                </c:pt>
                <c:pt idx="2986">
                  <c:v>0</c:v>
                </c:pt>
                <c:pt idx="2987">
                  <c:v>0</c:v>
                </c:pt>
                <c:pt idx="2988">
                  <c:v>0</c:v>
                </c:pt>
                <c:pt idx="2989">
                  <c:v>0</c:v>
                </c:pt>
                <c:pt idx="2990">
                  <c:v>0</c:v>
                </c:pt>
                <c:pt idx="2991">
                  <c:v>0</c:v>
                </c:pt>
                <c:pt idx="2992">
                  <c:v>0</c:v>
                </c:pt>
                <c:pt idx="2993">
                  <c:v>0</c:v>
                </c:pt>
                <c:pt idx="2994">
                  <c:v>0</c:v>
                </c:pt>
                <c:pt idx="2995">
                  <c:v>0</c:v>
                </c:pt>
                <c:pt idx="2996">
                  <c:v>0</c:v>
                </c:pt>
                <c:pt idx="2997">
                  <c:v>0</c:v>
                </c:pt>
                <c:pt idx="2998">
                  <c:v>0</c:v>
                </c:pt>
                <c:pt idx="2999">
                  <c:v>0</c:v>
                </c:pt>
                <c:pt idx="3000">
                  <c:v>0</c:v>
                </c:pt>
                <c:pt idx="3001">
                  <c:v>0</c:v>
                </c:pt>
                <c:pt idx="3002">
                  <c:v>0</c:v>
                </c:pt>
                <c:pt idx="3003">
                  <c:v>0</c:v>
                </c:pt>
                <c:pt idx="3004">
                  <c:v>0</c:v>
                </c:pt>
                <c:pt idx="3005">
                  <c:v>0</c:v>
                </c:pt>
                <c:pt idx="3006">
                  <c:v>0</c:v>
                </c:pt>
                <c:pt idx="3007">
                  <c:v>0</c:v>
                </c:pt>
                <c:pt idx="3008">
                  <c:v>0</c:v>
                </c:pt>
                <c:pt idx="3009">
                  <c:v>0</c:v>
                </c:pt>
                <c:pt idx="3010">
                  <c:v>0</c:v>
                </c:pt>
                <c:pt idx="3011">
                  <c:v>0</c:v>
                </c:pt>
                <c:pt idx="3012">
                  <c:v>0</c:v>
                </c:pt>
                <c:pt idx="3013">
                  <c:v>0</c:v>
                </c:pt>
                <c:pt idx="3014">
                  <c:v>0</c:v>
                </c:pt>
                <c:pt idx="3015">
                  <c:v>0</c:v>
                </c:pt>
                <c:pt idx="3016">
                  <c:v>0</c:v>
                </c:pt>
                <c:pt idx="3017">
                  <c:v>0</c:v>
                </c:pt>
                <c:pt idx="3018">
                  <c:v>0</c:v>
                </c:pt>
                <c:pt idx="3019">
                  <c:v>0</c:v>
                </c:pt>
                <c:pt idx="3020">
                  <c:v>0</c:v>
                </c:pt>
                <c:pt idx="3021">
                  <c:v>0</c:v>
                </c:pt>
                <c:pt idx="3022">
                  <c:v>0</c:v>
                </c:pt>
                <c:pt idx="3023">
                  <c:v>0</c:v>
                </c:pt>
                <c:pt idx="3024">
                  <c:v>0</c:v>
                </c:pt>
                <c:pt idx="3025">
                  <c:v>0</c:v>
                </c:pt>
                <c:pt idx="3026">
                  <c:v>0</c:v>
                </c:pt>
                <c:pt idx="3027">
                  <c:v>0</c:v>
                </c:pt>
                <c:pt idx="3028">
                  <c:v>0</c:v>
                </c:pt>
                <c:pt idx="3029">
                  <c:v>0</c:v>
                </c:pt>
                <c:pt idx="3030">
                  <c:v>0</c:v>
                </c:pt>
                <c:pt idx="3031">
                  <c:v>0</c:v>
                </c:pt>
                <c:pt idx="3032">
                  <c:v>0</c:v>
                </c:pt>
                <c:pt idx="3033">
                  <c:v>1.30535E-9</c:v>
                </c:pt>
                <c:pt idx="3034">
                  <c:v>0</c:v>
                </c:pt>
                <c:pt idx="3035">
                  <c:v>0</c:v>
                </c:pt>
                <c:pt idx="3036">
                  <c:v>0</c:v>
                </c:pt>
                <c:pt idx="3037">
                  <c:v>0</c:v>
                </c:pt>
                <c:pt idx="3038">
                  <c:v>0</c:v>
                </c:pt>
                <c:pt idx="3039">
                  <c:v>0</c:v>
                </c:pt>
                <c:pt idx="3040">
                  <c:v>0</c:v>
                </c:pt>
                <c:pt idx="3041">
                  <c:v>0</c:v>
                </c:pt>
                <c:pt idx="3042">
                  <c:v>0</c:v>
                </c:pt>
                <c:pt idx="3043">
                  <c:v>0</c:v>
                </c:pt>
                <c:pt idx="3044">
                  <c:v>0</c:v>
                </c:pt>
                <c:pt idx="3045">
                  <c:v>0</c:v>
                </c:pt>
                <c:pt idx="3046">
                  <c:v>0</c:v>
                </c:pt>
                <c:pt idx="3047">
                  <c:v>0</c:v>
                </c:pt>
                <c:pt idx="3048">
                  <c:v>0</c:v>
                </c:pt>
                <c:pt idx="3049">
                  <c:v>0</c:v>
                </c:pt>
                <c:pt idx="3050">
                  <c:v>0</c:v>
                </c:pt>
                <c:pt idx="3051">
                  <c:v>0</c:v>
                </c:pt>
                <c:pt idx="3052">
                  <c:v>0</c:v>
                </c:pt>
                <c:pt idx="3053">
                  <c:v>0</c:v>
                </c:pt>
                <c:pt idx="3054">
                  <c:v>0</c:v>
                </c:pt>
                <c:pt idx="3055">
                  <c:v>0</c:v>
                </c:pt>
                <c:pt idx="3056">
                  <c:v>8.5878999999999999E-10</c:v>
                </c:pt>
                <c:pt idx="3057">
                  <c:v>0</c:v>
                </c:pt>
                <c:pt idx="3058">
                  <c:v>0</c:v>
                </c:pt>
                <c:pt idx="3059">
                  <c:v>0</c:v>
                </c:pt>
                <c:pt idx="3060">
                  <c:v>0</c:v>
                </c:pt>
                <c:pt idx="3061">
                  <c:v>0</c:v>
                </c:pt>
                <c:pt idx="3062">
                  <c:v>0</c:v>
                </c:pt>
                <c:pt idx="3063">
                  <c:v>0</c:v>
                </c:pt>
                <c:pt idx="3064">
                  <c:v>0</c:v>
                </c:pt>
                <c:pt idx="3065">
                  <c:v>0</c:v>
                </c:pt>
                <c:pt idx="3066">
                  <c:v>0</c:v>
                </c:pt>
                <c:pt idx="3067">
                  <c:v>0</c:v>
                </c:pt>
                <c:pt idx="3068">
                  <c:v>0</c:v>
                </c:pt>
                <c:pt idx="3069">
                  <c:v>0</c:v>
                </c:pt>
                <c:pt idx="3070">
                  <c:v>0</c:v>
                </c:pt>
                <c:pt idx="3071">
                  <c:v>0</c:v>
                </c:pt>
                <c:pt idx="3072">
                  <c:v>0</c:v>
                </c:pt>
                <c:pt idx="3073">
                  <c:v>0</c:v>
                </c:pt>
                <c:pt idx="3074">
                  <c:v>8.30129E-10</c:v>
                </c:pt>
                <c:pt idx="3075">
                  <c:v>0</c:v>
                </c:pt>
                <c:pt idx="3076">
                  <c:v>0</c:v>
                </c:pt>
                <c:pt idx="3077">
                  <c:v>0</c:v>
                </c:pt>
                <c:pt idx="3078">
                  <c:v>0</c:v>
                </c:pt>
                <c:pt idx="3079">
                  <c:v>0</c:v>
                </c:pt>
                <c:pt idx="3080">
                  <c:v>0</c:v>
                </c:pt>
                <c:pt idx="3081">
                  <c:v>0</c:v>
                </c:pt>
                <c:pt idx="3082">
                  <c:v>0</c:v>
                </c:pt>
                <c:pt idx="3083">
                  <c:v>0</c:v>
                </c:pt>
                <c:pt idx="3084">
                  <c:v>0</c:v>
                </c:pt>
                <c:pt idx="3085">
                  <c:v>0</c:v>
                </c:pt>
                <c:pt idx="3086">
                  <c:v>0</c:v>
                </c:pt>
                <c:pt idx="3087">
                  <c:v>0</c:v>
                </c:pt>
                <c:pt idx="3088">
                  <c:v>0</c:v>
                </c:pt>
                <c:pt idx="3089">
                  <c:v>0</c:v>
                </c:pt>
                <c:pt idx="3090">
                  <c:v>0</c:v>
                </c:pt>
                <c:pt idx="3091">
                  <c:v>0</c:v>
                </c:pt>
                <c:pt idx="3092">
                  <c:v>0</c:v>
                </c:pt>
                <c:pt idx="3093">
                  <c:v>0</c:v>
                </c:pt>
                <c:pt idx="3094">
                  <c:v>0</c:v>
                </c:pt>
                <c:pt idx="3095">
                  <c:v>0</c:v>
                </c:pt>
                <c:pt idx="3096">
                  <c:v>0</c:v>
                </c:pt>
                <c:pt idx="3097">
                  <c:v>0</c:v>
                </c:pt>
                <c:pt idx="3098">
                  <c:v>0</c:v>
                </c:pt>
                <c:pt idx="3099">
                  <c:v>0</c:v>
                </c:pt>
                <c:pt idx="3100">
                  <c:v>0</c:v>
                </c:pt>
                <c:pt idx="3101">
                  <c:v>0</c:v>
                </c:pt>
                <c:pt idx="3102">
                  <c:v>0</c:v>
                </c:pt>
                <c:pt idx="3103">
                  <c:v>0</c:v>
                </c:pt>
                <c:pt idx="3104">
                  <c:v>0</c:v>
                </c:pt>
                <c:pt idx="3105">
                  <c:v>0</c:v>
                </c:pt>
                <c:pt idx="3106">
                  <c:v>0</c:v>
                </c:pt>
                <c:pt idx="3107">
                  <c:v>0</c:v>
                </c:pt>
                <c:pt idx="3108">
                  <c:v>0</c:v>
                </c:pt>
                <c:pt idx="3109">
                  <c:v>0</c:v>
                </c:pt>
                <c:pt idx="3110">
                  <c:v>0</c:v>
                </c:pt>
                <c:pt idx="3111">
                  <c:v>0</c:v>
                </c:pt>
                <c:pt idx="3112">
                  <c:v>1.06971E-9</c:v>
                </c:pt>
                <c:pt idx="3113">
                  <c:v>0</c:v>
                </c:pt>
                <c:pt idx="3114">
                  <c:v>0</c:v>
                </c:pt>
                <c:pt idx="3115">
                  <c:v>0</c:v>
                </c:pt>
                <c:pt idx="3116">
                  <c:v>0</c:v>
                </c:pt>
                <c:pt idx="3117">
                  <c:v>0</c:v>
                </c:pt>
                <c:pt idx="3118">
                  <c:v>0</c:v>
                </c:pt>
                <c:pt idx="3119">
                  <c:v>0</c:v>
                </c:pt>
                <c:pt idx="3120">
                  <c:v>0</c:v>
                </c:pt>
                <c:pt idx="3121">
                  <c:v>0</c:v>
                </c:pt>
                <c:pt idx="3122">
                  <c:v>0</c:v>
                </c:pt>
                <c:pt idx="3123">
                  <c:v>0</c:v>
                </c:pt>
                <c:pt idx="3124">
                  <c:v>0</c:v>
                </c:pt>
                <c:pt idx="3125">
                  <c:v>0</c:v>
                </c:pt>
                <c:pt idx="3126">
                  <c:v>0</c:v>
                </c:pt>
                <c:pt idx="3127">
                  <c:v>1.1030599999999999E-9</c:v>
                </c:pt>
                <c:pt idx="3128">
                  <c:v>0</c:v>
                </c:pt>
                <c:pt idx="3129">
                  <c:v>0</c:v>
                </c:pt>
                <c:pt idx="3130">
                  <c:v>0</c:v>
                </c:pt>
                <c:pt idx="3131">
                  <c:v>0</c:v>
                </c:pt>
                <c:pt idx="3132">
                  <c:v>0</c:v>
                </c:pt>
                <c:pt idx="3133">
                  <c:v>0</c:v>
                </c:pt>
                <c:pt idx="3134">
                  <c:v>0</c:v>
                </c:pt>
                <c:pt idx="3135">
                  <c:v>0</c:v>
                </c:pt>
                <c:pt idx="3136">
                  <c:v>0</c:v>
                </c:pt>
                <c:pt idx="3137">
                  <c:v>0</c:v>
                </c:pt>
                <c:pt idx="3138">
                  <c:v>0</c:v>
                </c:pt>
                <c:pt idx="3139">
                  <c:v>0</c:v>
                </c:pt>
                <c:pt idx="3140">
                  <c:v>0</c:v>
                </c:pt>
                <c:pt idx="3141">
                  <c:v>0</c:v>
                </c:pt>
                <c:pt idx="3142">
                  <c:v>0</c:v>
                </c:pt>
                <c:pt idx="3143">
                  <c:v>0</c:v>
                </c:pt>
                <c:pt idx="3144">
                  <c:v>0</c:v>
                </c:pt>
                <c:pt idx="3145">
                  <c:v>0</c:v>
                </c:pt>
                <c:pt idx="3146">
                  <c:v>0</c:v>
                </c:pt>
                <c:pt idx="3147">
                  <c:v>0</c:v>
                </c:pt>
                <c:pt idx="3148">
                  <c:v>0</c:v>
                </c:pt>
                <c:pt idx="3149">
                  <c:v>0</c:v>
                </c:pt>
                <c:pt idx="3150">
                  <c:v>0</c:v>
                </c:pt>
                <c:pt idx="3151">
                  <c:v>0</c:v>
                </c:pt>
                <c:pt idx="3152">
                  <c:v>0</c:v>
                </c:pt>
                <c:pt idx="3153">
                  <c:v>0</c:v>
                </c:pt>
                <c:pt idx="3154">
                  <c:v>0</c:v>
                </c:pt>
                <c:pt idx="3155">
                  <c:v>0</c:v>
                </c:pt>
                <c:pt idx="3156">
                  <c:v>0</c:v>
                </c:pt>
                <c:pt idx="3157">
                  <c:v>0</c:v>
                </c:pt>
                <c:pt idx="3158">
                  <c:v>0</c:v>
                </c:pt>
                <c:pt idx="3159">
                  <c:v>0</c:v>
                </c:pt>
                <c:pt idx="3160">
                  <c:v>0</c:v>
                </c:pt>
                <c:pt idx="3161">
                  <c:v>0</c:v>
                </c:pt>
                <c:pt idx="3162">
                  <c:v>0</c:v>
                </c:pt>
                <c:pt idx="3163">
                  <c:v>0</c:v>
                </c:pt>
                <c:pt idx="3164">
                  <c:v>0</c:v>
                </c:pt>
                <c:pt idx="3165">
                  <c:v>0</c:v>
                </c:pt>
                <c:pt idx="3166">
                  <c:v>0</c:v>
                </c:pt>
                <c:pt idx="3167">
                  <c:v>0</c:v>
                </c:pt>
                <c:pt idx="3168">
                  <c:v>0</c:v>
                </c:pt>
                <c:pt idx="3169">
                  <c:v>0</c:v>
                </c:pt>
                <c:pt idx="3170">
                  <c:v>0</c:v>
                </c:pt>
                <c:pt idx="3171">
                  <c:v>0</c:v>
                </c:pt>
                <c:pt idx="3172">
                  <c:v>8.3725999999999996E-10</c:v>
                </c:pt>
                <c:pt idx="3173">
                  <c:v>0</c:v>
                </c:pt>
                <c:pt idx="3174">
                  <c:v>0</c:v>
                </c:pt>
                <c:pt idx="3175">
                  <c:v>0</c:v>
                </c:pt>
                <c:pt idx="3176">
                  <c:v>0</c:v>
                </c:pt>
                <c:pt idx="3177">
                  <c:v>0</c:v>
                </c:pt>
                <c:pt idx="3178">
                  <c:v>0</c:v>
                </c:pt>
                <c:pt idx="3179">
                  <c:v>0</c:v>
                </c:pt>
                <c:pt idx="3180">
                  <c:v>0</c:v>
                </c:pt>
                <c:pt idx="3181">
                  <c:v>0</c:v>
                </c:pt>
                <c:pt idx="3182">
                  <c:v>0</c:v>
                </c:pt>
                <c:pt idx="3183">
                  <c:v>0</c:v>
                </c:pt>
                <c:pt idx="3184">
                  <c:v>0</c:v>
                </c:pt>
                <c:pt idx="3185">
                  <c:v>0</c:v>
                </c:pt>
                <c:pt idx="3186">
                  <c:v>0</c:v>
                </c:pt>
                <c:pt idx="3187">
                  <c:v>0</c:v>
                </c:pt>
                <c:pt idx="3188">
                  <c:v>0</c:v>
                </c:pt>
                <c:pt idx="3189">
                  <c:v>0</c:v>
                </c:pt>
                <c:pt idx="3190">
                  <c:v>7.4320999999999996E-10</c:v>
                </c:pt>
                <c:pt idx="3191">
                  <c:v>0</c:v>
                </c:pt>
                <c:pt idx="3192">
                  <c:v>0</c:v>
                </c:pt>
                <c:pt idx="3193">
                  <c:v>0</c:v>
                </c:pt>
                <c:pt idx="3194">
                  <c:v>0</c:v>
                </c:pt>
                <c:pt idx="3195">
                  <c:v>0</c:v>
                </c:pt>
                <c:pt idx="3196">
                  <c:v>0</c:v>
                </c:pt>
                <c:pt idx="3197">
                  <c:v>0</c:v>
                </c:pt>
                <c:pt idx="3198">
                  <c:v>0</c:v>
                </c:pt>
                <c:pt idx="3199">
                  <c:v>0</c:v>
                </c:pt>
                <c:pt idx="3200">
                  <c:v>0</c:v>
                </c:pt>
                <c:pt idx="3201">
                  <c:v>0</c:v>
                </c:pt>
                <c:pt idx="3202">
                  <c:v>0</c:v>
                </c:pt>
                <c:pt idx="3203">
                  <c:v>0</c:v>
                </c:pt>
                <c:pt idx="3204">
                  <c:v>0</c:v>
                </c:pt>
                <c:pt idx="3205">
                  <c:v>0</c:v>
                </c:pt>
                <c:pt idx="3206">
                  <c:v>0</c:v>
                </c:pt>
                <c:pt idx="3207">
                  <c:v>0</c:v>
                </c:pt>
                <c:pt idx="3208">
                  <c:v>0</c:v>
                </c:pt>
                <c:pt idx="3209">
                  <c:v>0</c:v>
                </c:pt>
                <c:pt idx="3210">
                  <c:v>0</c:v>
                </c:pt>
                <c:pt idx="3211">
                  <c:v>1.4124E-9</c:v>
                </c:pt>
                <c:pt idx="3212">
                  <c:v>0</c:v>
                </c:pt>
                <c:pt idx="3213">
                  <c:v>0</c:v>
                </c:pt>
                <c:pt idx="3214">
                  <c:v>0</c:v>
                </c:pt>
                <c:pt idx="3215">
                  <c:v>0</c:v>
                </c:pt>
                <c:pt idx="3216">
                  <c:v>0</c:v>
                </c:pt>
                <c:pt idx="3217">
                  <c:v>0</c:v>
                </c:pt>
                <c:pt idx="3218">
                  <c:v>0</c:v>
                </c:pt>
                <c:pt idx="3219">
                  <c:v>0</c:v>
                </c:pt>
                <c:pt idx="3220">
                  <c:v>0</c:v>
                </c:pt>
                <c:pt idx="3221">
                  <c:v>0</c:v>
                </c:pt>
                <c:pt idx="3222">
                  <c:v>0</c:v>
                </c:pt>
                <c:pt idx="3223">
                  <c:v>0</c:v>
                </c:pt>
                <c:pt idx="3224">
                  <c:v>0</c:v>
                </c:pt>
                <c:pt idx="3225">
                  <c:v>0</c:v>
                </c:pt>
                <c:pt idx="3226">
                  <c:v>0</c:v>
                </c:pt>
                <c:pt idx="3227">
                  <c:v>0</c:v>
                </c:pt>
                <c:pt idx="3228">
                  <c:v>0</c:v>
                </c:pt>
                <c:pt idx="3229">
                  <c:v>0</c:v>
                </c:pt>
                <c:pt idx="3230">
                  <c:v>0</c:v>
                </c:pt>
                <c:pt idx="3231">
                  <c:v>0</c:v>
                </c:pt>
                <c:pt idx="3232">
                  <c:v>0</c:v>
                </c:pt>
                <c:pt idx="3233">
                  <c:v>0</c:v>
                </c:pt>
                <c:pt idx="3234">
                  <c:v>0</c:v>
                </c:pt>
                <c:pt idx="3235">
                  <c:v>0</c:v>
                </c:pt>
                <c:pt idx="3236">
                  <c:v>0</c:v>
                </c:pt>
                <c:pt idx="3237">
                  <c:v>0</c:v>
                </c:pt>
                <c:pt idx="3238">
                  <c:v>0</c:v>
                </c:pt>
                <c:pt idx="3239">
                  <c:v>0</c:v>
                </c:pt>
                <c:pt idx="3240">
                  <c:v>0</c:v>
                </c:pt>
                <c:pt idx="3241">
                  <c:v>0</c:v>
                </c:pt>
                <c:pt idx="3242">
                  <c:v>0</c:v>
                </c:pt>
                <c:pt idx="3243">
                  <c:v>0</c:v>
                </c:pt>
                <c:pt idx="3244">
                  <c:v>0</c:v>
                </c:pt>
                <c:pt idx="3245">
                  <c:v>0</c:v>
                </c:pt>
                <c:pt idx="3246">
                  <c:v>0</c:v>
                </c:pt>
                <c:pt idx="3247">
                  <c:v>0</c:v>
                </c:pt>
                <c:pt idx="3248">
                  <c:v>0</c:v>
                </c:pt>
                <c:pt idx="3249">
                  <c:v>0</c:v>
                </c:pt>
                <c:pt idx="3250">
                  <c:v>0</c:v>
                </c:pt>
                <c:pt idx="3251">
                  <c:v>0</c:v>
                </c:pt>
                <c:pt idx="3252">
                  <c:v>0</c:v>
                </c:pt>
                <c:pt idx="3253">
                  <c:v>0</c:v>
                </c:pt>
                <c:pt idx="3254">
                  <c:v>0</c:v>
                </c:pt>
                <c:pt idx="3255">
                  <c:v>0</c:v>
                </c:pt>
                <c:pt idx="3256">
                  <c:v>0</c:v>
                </c:pt>
                <c:pt idx="3257">
                  <c:v>0</c:v>
                </c:pt>
                <c:pt idx="3258">
                  <c:v>0</c:v>
                </c:pt>
                <c:pt idx="3259">
                  <c:v>0</c:v>
                </c:pt>
                <c:pt idx="3260">
                  <c:v>0</c:v>
                </c:pt>
                <c:pt idx="3261">
                  <c:v>9.0669100000000001E-10</c:v>
                </c:pt>
                <c:pt idx="3262">
                  <c:v>0</c:v>
                </c:pt>
                <c:pt idx="3263">
                  <c:v>0</c:v>
                </c:pt>
                <c:pt idx="3264">
                  <c:v>0</c:v>
                </c:pt>
                <c:pt idx="3265">
                  <c:v>0</c:v>
                </c:pt>
                <c:pt idx="3266">
                  <c:v>0</c:v>
                </c:pt>
                <c:pt idx="3267">
                  <c:v>0</c:v>
                </c:pt>
                <c:pt idx="3268">
                  <c:v>0</c:v>
                </c:pt>
                <c:pt idx="3269">
                  <c:v>0</c:v>
                </c:pt>
                <c:pt idx="3270">
                  <c:v>0</c:v>
                </c:pt>
                <c:pt idx="3271">
                  <c:v>0</c:v>
                </c:pt>
                <c:pt idx="3272">
                  <c:v>0</c:v>
                </c:pt>
                <c:pt idx="3273">
                  <c:v>0</c:v>
                </c:pt>
                <c:pt idx="3274">
                  <c:v>0</c:v>
                </c:pt>
                <c:pt idx="3275">
                  <c:v>0</c:v>
                </c:pt>
                <c:pt idx="3276">
                  <c:v>0</c:v>
                </c:pt>
                <c:pt idx="3277">
                  <c:v>0</c:v>
                </c:pt>
                <c:pt idx="3278">
                  <c:v>0</c:v>
                </c:pt>
                <c:pt idx="3279">
                  <c:v>0</c:v>
                </c:pt>
                <c:pt idx="3280">
                  <c:v>0</c:v>
                </c:pt>
                <c:pt idx="3281">
                  <c:v>0</c:v>
                </c:pt>
                <c:pt idx="3282">
                  <c:v>0</c:v>
                </c:pt>
                <c:pt idx="3283">
                  <c:v>0</c:v>
                </c:pt>
                <c:pt idx="3284">
                  <c:v>0</c:v>
                </c:pt>
                <c:pt idx="3285">
                  <c:v>0</c:v>
                </c:pt>
                <c:pt idx="3286">
                  <c:v>0</c:v>
                </c:pt>
                <c:pt idx="3287">
                  <c:v>0</c:v>
                </c:pt>
                <c:pt idx="3288">
                  <c:v>0</c:v>
                </c:pt>
                <c:pt idx="3289">
                  <c:v>0</c:v>
                </c:pt>
                <c:pt idx="3290">
                  <c:v>0</c:v>
                </c:pt>
                <c:pt idx="3291">
                  <c:v>0</c:v>
                </c:pt>
                <c:pt idx="3292">
                  <c:v>0</c:v>
                </c:pt>
                <c:pt idx="3293">
                  <c:v>0</c:v>
                </c:pt>
                <c:pt idx="3294">
                  <c:v>0</c:v>
                </c:pt>
                <c:pt idx="3295">
                  <c:v>0</c:v>
                </c:pt>
                <c:pt idx="3296">
                  <c:v>0</c:v>
                </c:pt>
                <c:pt idx="3297">
                  <c:v>0</c:v>
                </c:pt>
                <c:pt idx="3298">
                  <c:v>0</c:v>
                </c:pt>
                <c:pt idx="3299">
                  <c:v>0</c:v>
                </c:pt>
                <c:pt idx="3300">
                  <c:v>0</c:v>
                </c:pt>
                <c:pt idx="3301">
                  <c:v>0</c:v>
                </c:pt>
                <c:pt idx="3302">
                  <c:v>0</c:v>
                </c:pt>
                <c:pt idx="3303">
                  <c:v>0</c:v>
                </c:pt>
                <c:pt idx="3304">
                  <c:v>3.59186E-9</c:v>
                </c:pt>
                <c:pt idx="3305">
                  <c:v>0</c:v>
                </c:pt>
                <c:pt idx="3306">
                  <c:v>0</c:v>
                </c:pt>
                <c:pt idx="3307">
                  <c:v>0</c:v>
                </c:pt>
                <c:pt idx="3308">
                  <c:v>0</c:v>
                </c:pt>
                <c:pt idx="3309">
                  <c:v>0</c:v>
                </c:pt>
                <c:pt idx="3310">
                  <c:v>0</c:v>
                </c:pt>
                <c:pt idx="3311">
                  <c:v>0</c:v>
                </c:pt>
                <c:pt idx="3312">
                  <c:v>0</c:v>
                </c:pt>
                <c:pt idx="3313">
                  <c:v>0</c:v>
                </c:pt>
                <c:pt idx="3314">
                  <c:v>0</c:v>
                </c:pt>
                <c:pt idx="3315">
                  <c:v>0</c:v>
                </c:pt>
                <c:pt idx="3316">
                  <c:v>3.7165300000000002E-9</c:v>
                </c:pt>
                <c:pt idx="3317">
                  <c:v>0</c:v>
                </c:pt>
                <c:pt idx="3318">
                  <c:v>0</c:v>
                </c:pt>
                <c:pt idx="3319">
                  <c:v>0</c:v>
                </c:pt>
                <c:pt idx="3320">
                  <c:v>0</c:v>
                </c:pt>
                <c:pt idx="3321">
                  <c:v>0</c:v>
                </c:pt>
                <c:pt idx="3322">
                  <c:v>0</c:v>
                </c:pt>
                <c:pt idx="3323">
                  <c:v>0</c:v>
                </c:pt>
                <c:pt idx="3324">
                  <c:v>9.9011200000000002E-10</c:v>
                </c:pt>
                <c:pt idx="3325">
                  <c:v>0</c:v>
                </c:pt>
                <c:pt idx="3326">
                  <c:v>0</c:v>
                </c:pt>
                <c:pt idx="3327">
                  <c:v>0</c:v>
                </c:pt>
                <c:pt idx="3328">
                  <c:v>0</c:v>
                </c:pt>
                <c:pt idx="3329">
                  <c:v>0</c:v>
                </c:pt>
                <c:pt idx="3330">
                  <c:v>0</c:v>
                </c:pt>
                <c:pt idx="3331">
                  <c:v>0</c:v>
                </c:pt>
                <c:pt idx="3332">
                  <c:v>0</c:v>
                </c:pt>
                <c:pt idx="3333">
                  <c:v>0</c:v>
                </c:pt>
                <c:pt idx="3334">
                  <c:v>0</c:v>
                </c:pt>
                <c:pt idx="3335">
                  <c:v>0</c:v>
                </c:pt>
                <c:pt idx="3336">
                  <c:v>0</c:v>
                </c:pt>
                <c:pt idx="3337">
                  <c:v>0</c:v>
                </c:pt>
                <c:pt idx="3338">
                  <c:v>0</c:v>
                </c:pt>
                <c:pt idx="3339">
                  <c:v>0</c:v>
                </c:pt>
                <c:pt idx="3340">
                  <c:v>0</c:v>
                </c:pt>
                <c:pt idx="3341">
                  <c:v>0</c:v>
                </c:pt>
                <c:pt idx="3342">
                  <c:v>0</c:v>
                </c:pt>
                <c:pt idx="3343">
                  <c:v>0</c:v>
                </c:pt>
                <c:pt idx="3344">
                  <c:v>0</c:v>
                </c:pt>
                <c:pt idx="3345">
                  <c:v>0</c:v>
                </c:pt>
                <c:pt idx="3346">
                  <c:v>0</c:v>
                </c:pt>
                <c:pt idx="3347">
                  <c:v>0</c:v>
                </c:pt>
                <c:pt idx="3348">
                  <c:v>0</c:v>
                </c:pt>
                <c:pt idx="3349">
                  <c:v>0</c:v>
                </c:pt>
                <c:pt idx="3350">
                  <c:v>0</c:v>
                </c:pt>
                <c:pt idx="3351">
                  <c:v>9.7972200000000002E-10</c:v>
                </c:pt>
                <c:pt idx="3352">
                  <c:v>0</c:v>
                </c:pt>
                <c:pt idx="3353">
                  <c:v>0</c:v>
                </c:pt>
                <c:pt idx="3354">
                  <c:v>0</c:v>
                </c:pt>
                <c:pt idx="3355">
                  <c:v>0</c:v>
                </c:pt>
                <c:pt idx="3356">
                  <c:v>0</c:v>
                </c:pt>
                <c:pt idx="3357">
                  <c:v>0</c:v>
                </c:pt>
                <c:pt idx="3358">
                  <c:v>0</c:v>
                </c:pt>
                <c:pt idx="3359">
                  <c:v>0</c:v>
                </c:pt>
                <c:pt idx="3360">
                  <c:v>0</c:v>
                </c:pt>
                <c:pt idx="3361">
                  <c:v>0</c:v>
                </c:pt>
                <c:pt idx="3362">
                  <c:v>0</c:v>
                </c:pt>
                <c:pt idx="3363">
                  <c:v>0</c:v>
                </c:pt>
                <c:pt idx="3364">
                  <c:v>0</c:v>
                </c:pt>
                <c:pt idx="3365">
                  <c:v>0</c:v>
                </c:pt>
                <c:pt idx="3366">
                  <c:v>0</c:v>
                </c:pt>
                <c:pt idx="3367">
                  <c:v>0</c:v>
                </c:pt>
                <c:pt idx="3368">
                  <c:v>1.52273E-9</c:v>
                </c:pt>
                <c:pt idx="3369">
                  <c:v>0</c:v>
                </c:pt>
                <c:pt idx="3370">
                  <c:v>0</c:v>
                </c:pt>
                <c:pt idx="3371">
                  <c:v>0</c:v>
                </c:pt>
                <c:pt idx="3372">
                  <c:v>0</c:v>
                </c:pt>
                <c:pt idx="3373">
                  <c:v>0</c:v>
                </c:pt>
                <c:pt idx="3374">
                  <c:v>0</c:v>
                </c:pt>
                <c:pt idx="3375">
                  <c:v>0</c:v>
                </c:pt>
                <c:pt idx="3376">
                  <c:v>0</c:v>
                </c:pt>
                <c:pt idx="3377">
                  <c:v>0</c:v>
                </c:pt>
                <c:pt idx="3378">
                  <c:v>0</c:v>
                </c:pt>
                <c:pt idx="3379">
                  <c:v>0</c:v>
                </c:pt>
                <c:pt idx="3380">
                  <c:v>0</c:v>
                </c:pt>
                <c:pt idx="3381">
                  <c:v>0</c:v>
                </c:pt>
                <c:pt idx="3382">
                  <c:v>0</c:v>
                </c:pt>
                <c:pt idx="3383">
                  <c:v>0</c:v>
                </c:pt>
                <c:pt idx="3384">
                  <c:v>0</c:v>
                </c:pt>
                <c:pt idx="3385">
                  <c:v>0</c:v>
                </c:pt>
                <c:pt idx="3386">
                  <c:v>0</c:v>
                </c:pt>
                <c:pt idx="3387">
                  <c:v>0</c:v>
                </c:pt>
                <c:pt idx="3388">
                  <c:v>0</c:v>
                </c:pt>
                <c:pt idx="3389">
                  <c:v>0</c:v>
                </c:pt>
                <c:pt idx="3390">
                  <c:v>0</c:v>
                </c:pt>
                <c:pt idx="3391">
                  <c:v>0</c:v>
                </c:pt>
                <c:pt idx="3392">
                  <c:v>0</c:v>
                </c:pt>
                <c:pt idx="3393">
                  <c:v>0</c:v>
                </c:pt>
                <c:pt idx="3394">
                  <c:v>0</c:v>
                </c:pt>
                <c:pt idx="3395">
                  <c:v>0</c:v>
                </c:pt>
                <c:pt idx="3396">
                  <c:v>0</c:v>
                </c:pt>
                <c:pt idx="3397">
                  <c:v>0</c:v>
                </c:pt>
                <c:pt idx="3398">
                  <c:v>0</c:v>
                </c:pt>
                <c:pt idx="3399">
                  <c:v>0</c:v>
                </c:pt>
                <c:pt idx="3400">
                  <c:v>0</c:v>
                </c:pt>
                <c:pt idx="3401">
                  <c:v>0</c:v>
                </c:pt>
                <c:pt idx="3402">
                  <c:v>0</c:v>
                </c:pt>
                <c:pt idx="3403">
                  <c:v>0</c:v>
                </c:pt>
                <c:pt idx="3404">
                  <c:v>0</c:v>
                </c:pt>
                <c:pt idx="3405">
                  <c:v>0</c:v>
                </c:pt>
                <c:pt idx="3406">
                  <c:v>0</c:v>
                </c:pt>
                <c:pt idx="3407">
                  <c:v>0</c:v>
                </c:pt>
                <c:pt idx="3408">
                  <c:v>0</c:v>
                </c:pt>
                <c:pt idx="3409">
                  <c:v>0</c:v>
                </c:pt>
                <c:pt idx="3410">
                  <c:v>0</c:v>
                </c:pt>
                <c:pt idx="3411">
                  <c:v>0</c:v>
                </c:pt>
                <c:pt idx="3412">
                  <c:v>0</c:v>
                </c:pt>
                <c:pt idx="3413">
                  <c:v>0</c:v>
                </c:pt>
                <c:pt idx="3414">
                  <c:v>0</c:v>
                </c:pt>
                <c:pt idx="3415">
                  <c:v>0</c:v>
                </c:pt>
                <c:pt idx="3416">
                  <c:v>0</c:v>
                </c:pt>
                <c:pt idx="3417">
                  <c:v>0</c:v>
                </c:pt>
                <c:pt idx="3418">
                  <c:v>0</c:v>
                </c:pt>
                <c:pt idx="3419">
                  <c:v>0</c:v>
                </c:pt>
                <c:pt idx="3420">
                  <c:v>0</c:v>
                </c:pt>
                <c:pt idx="3421">
                  <c:v>0</c:v>
                </c:pt>
                <c:pt idx="3422">
                  <c:v>0</c:v>
                </c:pt>
                <c:pt idx="3423">
                  <c:v>0</c:v>
                </c:pt>
                <c:pt idx="3424">
                  <c:v>0</c:v>
                </c:pt>
                <c:pt idx="3425">
                  <c:v>7.8138299999999997E-10</c:v>
                </c:pt>
                <c:pt idx="3426">
                  <c:v>0</c:v>
                </c:pt>
                <c:pt idx="3427">
                  <c:v>7.2097299999999997E-10</c:v>
                </c:pt>
                <c:pt idx="3428">
                  <c:v>0</c:v>
                </c:pt>
                <c:pt idx="3429">
                  <c:v>0</c:v>
                </c:pt>
                <c:pt idx="3430">
                  <c:v>0</c:v>
                </c:pt>
                <c:pt idx="3431">
                  <c:v>0</c:v>
                </c:pt>
                <c:pt idx="3432">
                  <c:v>0</c:v>
                </c:pt>
                <c:pt idx="3433">
                  <c:v>0</c:v>
                </c:pt>
                <c:pt idx="3434">
                  <c:v>0</c:v>
                </c:pt>
                <c:pt idx="3435">
                  <c:v>0</c:v>
                </c:pt>
                <c:pt idx="3436">
                  <c:v>0</c:v>
                </c:pt>
                <c:pt idx="3437">
                  <c:v>0</c:v>
                </c:pt>
                <c:pt idx="3438">
                  <c:v>0</c:v>
                </c:pt>
                <c:pt idx="3439">
                  <c:v>0</c:v>
                </c:pt>
                <c:pt idx="3440">
                  <c:v>0</c:v>
                </c:pt>
                <c:pt idx="3441">
                  <c:v>0</c:v>
                </c:pt>
                <c:pt idx="3442">
                  <c:v>0</c:v>
                </c:pt>
                <c:pt idx="3443">
                  <c:v>0</c:v>
                </c:pt>
                <c:pt idx="3444">
                  <c:v>0</c:v>
                </c:pt>
                <c:pt idx="3445">
                  <c:v>0</c:v>
                </c:pt>
                <c:pt idx="3446">
                  <c:v>0</c:v>
                </c:pt>
                <c:pt idx="3447">
                  <c:v>0</c:v>
                </c:pt>
                <c:pt idx="3448">
                  <c:v>0</c:v>
                </c:pt>
                <c:pt idx="3449">
                  <c:v>0</c:v>
                </c:pt>
                <c:pt idx="3450">
                  <c:v>0</c:v>
                </c:pt>
                <c:pt idx="3451">
                  <c:v>0</c:v>
                </c:pt>
                <c:pt idx="3452">
                  <c:v>0</c:v>
                </c:pt>
                <c:pt idx="3453">
                  <c:v>0</c:v>
                </c:pt>
                <c:pt idx="3454">
                  <c:v>0</c:v>
                </c:pt>
                <c:pt idx="3455">
                  <c:v>0</c:v>
                </c:pt>
                <c:pt idx="3456">
                  <c:v>0</c:v>
                </c:pt>
                <c:pt idx="3457">
                  <c:v>0</c:v>
                </c:pt>
                <c:pt idx="3458">
                  <c:v>0</c:v>
                </c:pt>
                <c:pt idx="3459">
                  <c:v>0</c:v>
                </c:pt>
                <c:pt idx="3460">
                  <c:v>0</c:v>
                </c:pt>
                <c:pt idx="3461">
                  <c:v>0</c:v>
                </c:pt>
                <c:pt idx="3462">
                  <c:v>0</c:v>
                </c:pt>
                <c:pt idx="3463">
                  <c:v>0</c:v>
                </c:pt>
                <c:pt idx="3464">
                  <c:v>1.2203599999999999E-9</c:v>
                </c:pt>
                <c:pt idx="3465">
                  <c:v>0</c:v>
                </c:pt>
                <c:pt idx="3466">
                  <c:v>0</c:v>
                </c:pt>
                <c:pt idx="3467">
                  <c:v>0</c:v>
                </c:pt>
                <c:pt idx="3468">
                  <c:v>0</c:v>
                </c:pt>
                <c:pt idx="3469">
                  <c:v>0</c:v>
                </c:pt>
                <c:pt idx="3470">
                  <c:v>0</c:v>
                </c:pt>
                <c:pt idx="3471">
                  <c:v>0</c:v>
                </c:pt>
                <c:pt idx="3472">
                  <c:v>0</c:v>
                </c:pt>
                <c:pt idx="3473">
                  <c:v>0</c:v>
                </c:pt>
                <c:pt idx="3474">
                  <c:v>0</c:v>
                </c:pt>
                <c:pt idx="3475">
                  <c:v>0</c:v>
                </c:pt>
                <c:pt idx="3476">
                  <c:v>0</c:v>
                </c:pt>
                <c:pt idx="3477">
                  <c:v>0</c:v>
                </c:pt>
                <c:pt idx="3478">
                  <c:v>0</c:v>
                </c:pt>
                <c:pt idx="3479">
                  <c:v>0</c:v>
                </c:pt>
                <c:pt idx="3480">
                  <c:v>0</c:v>
                </c:pt>
                <c:pt idx="3481">
                  <c:v>0</c:v>
                </c:pt>
                <c:pt idx="3482">
                  <c:v>0</c:v>
                </c:pt>
                <c:pt idx="3483">
                  <c:v>0</c:v>
                </c:pt>
                <c:pt idx="3484">
                  <c:v>0</c:v>
                </c:pt>
                <c:pt idx="3485">
                  <c:v>0</c:v>
                </c:pt>
                <c:pt idx="3486">
                  <c:v>0</c:v>
                </c:pt>
                <c:pt idx="3487">
                  <c:v>0</c:v>
                </c:pt>
                <c:pt idx="3488">
                  <c:v>0</c:v>
                </c:pt>
                <c:pt idx="3489">
                  <c:v>0</c:v>
                </c:pt>
                <c:pt idx="3490">
                  <c:v>0</c:v>
                </c:pt>
                <c:pt idx="3491">
                  <c:v>0</c:v>
                </c:pt>
                <c:pt idx="3492">
                  <c:v>0</c:v>
                </c:pt>
                <c:pt idx="3493">
                  <c:v>0</c:v>
                </c:pt>
                <c:pt idx="3494">
                  <c:v>0</c:v>
                </c:pt>
                <c:pt idx="3495">
                  <c:v>0</c:v>
                </c:pt>
                <c:pt idx="3496">
                  <c:v>0</c:v>
                </c:pt>
                <c:pt idx="3497">
                  <c:v>0</c:v>
                </c:pt>
                <c:pt idx="3498">
                  <c:v>0</c:v>
                </c:pt>
                <c:pt idx="3499">
                  <c:v>0</c:v>
                </c:pt>
                <c:pt idx="3500">
                  <c:v>0</c:v>
                </c:pt>
                <c:pt idx="3501">
                  <c:v>0</c:v>
                </c:pt>
                <c:pt idx="3502">
                  <c:v>0</c:v>
                </c:pt>
                <c:pt idx="3503">
                  <c:v>0</c:v>
                </c:pt>
                <c:pt idx="3504">
                  <c:v>0</c:v>
                </c:pt>
                <c:pt idx="3505">
                  <c:v>0</c:v>
                </c:pt>
                <c:pt idx="3506">
                  <c:v>0</c:v>
                </c:pt>
                <c:pt idx="3507">
                  <c:v>0</c:v>
                </c:pt>
                <c:pt idx="3508">
                  <c:v>0</c:v>
                </c:pt>
                <c:pt idx="3509">
                  <c:v>0</c:v>
                </c:pt>
                <c:pt idx="3510">
                  <c:v>0</c:v>
                </c:pt>
                <c:pt idx="3511">
                  <c:v>0</c:v>
                </c:pt>
                <c:pt idx="3512">
                  <c:v>0</c:v>
                </c:pt>
                <c:pt idx="3513">
                  <c:v>0</c:v>
                </c:pt>
                <c:pt idx="3514">
                  <c:v>0</c:v>
                </c:pt>
                <c:pt idx="3515">
                  <c:v>0</c:v>
                </c:pt>
                <c:pt idx="3516">
                  <c:v>0</c:v>
                </c:pt>
                <c:pt idx="3517">
                  <c:v>0</c:v>
                </c:pt>
                <c:pt idx="3518">
                  <c:v>0</c:v>
                </c:pt>
                <c:pt idx="3519">
                  <c:v>0</c:v>
                </c:pt>
                <c:pt idx="3520">
                  <c:v>0</c:v>
                </c:pt>
                <c:pt idx="3521">
                  <c:v>0</c:v>
                </c:pt>
                <c:pt idx="3522">
                  <c:v>0</c:v>
                </c:pt>
                <c:pt idx="3523">
                  <c:v>0</c:v>
                </c:pt>
                <c:pt idx="3524">
                  <c:v>0</c:v>
                </c:pt>
                <c:pt idx="3525">
                  <c:v>0</c:v>
                </c:pt>
                <c:pt idx="3526">
                  <c:v>0</c:v>
                </c:pt>
                <c:pt idx="3527">
                  <c:v>0</c:v>
                </c:pt>
                <c:pt idx="3528">
                  <c:v>0</c:v>
                </c:pt>
                <c:pt idx="3529">
                  <c:v>0</c:v>
                </c:pt>
                <c:pt idx="3530">
                  <c:v>0</c:v>
                </c:pt>
                <c:pt idx="3531">
                  <c:v>0</c:v>
                </c:pt>
                <c:pt idx="3532">
                  <c:v>0</c:v>
                </c:pt>
                <c:pt idx="3533">
                  <c:v>0</c:v>
                </c:pt>
                <c:pt idx="3534">
                  <c:v>0</c:v>
                </c:pt>
                <c:pt idx="3535">
                  <c:v>0</c:v>
                </c:pt>
                <c:pt idx="3536">
                  <c:v>0</c:v>
                </c:pt>
                <c:pt idx="3537">
                  <c:v>0</c:v>
                </c:pt>
                <c:pt idx="3538">
                  <c:v>0</c:v>
                </c:pt>
                <c:pt idx="3539">
                  <c:v>6.1257999999999997E-10</c:v>
                </c:pt>
                <c:pt idx="3540">
                  <c:v>0</c:v>
                </c:pt>
                <c:pt idx="3541">
                  <c:v>0</c:v>
                </c:pt>
                <c:pt idx="3542">
                  <c:v>0</c:v>
                </c:pt>
                <c:pt idx="3543">
                  <c:v>0</c:v>
                </c:pt>
                <c:pt idx="3544">
                  <c:v>0</c:v>
                </c:pt>
                <c:pt idx="3545">
                  <c:v>0</c:v>
                </c:pt>
                <c:pt idx="3546">
                  <c:v>0</c:v>
                </c:pt>
                <c:pt idx="3547">
                  <c:v>0</c:v>
                </c:pt>
                <c:pt idx="3548">
                  <c:v>0</c:v>
                </c:pt>
                <c:pt idx="3549">
                  <c:v>1.0379600000000002E-9</c:v>
                </c:pt>
                <c:pt idx="3550">
                  <c:v>0</c:v>
                </c:pt>
                <c:pt idx="3551">
                  <c:v>0</c:v>
                </c:pt>
                <c:pt idx="3552">
                  <c:v>0</c:v>
                </c:pt>
                <c:pt idx="3553">
                  <c:v>0</c:v>
                </c:pt>
                <c:pt idx="3554">
                  <c:v>0</c:v>
                </c:pt>
                <c:pt idx="3555">
                  <c:v>0</c:v>
                </c:pt>
                <c:pt idx="3556">
                  <c:v>0</c:v>
                </c:pt>
                <c:pt idx="3557">
                  <c:v>0</c:v>
                </c:pt>
                <c:pt idx="3558">
                  <c:v>0</c:v>
                </c:pt>
                <c:pt idx="3559">
                  <c:v>0</c:v>
                </c:pt>
                <c:pt idx="3560">
                  <c:v>0</c:v>
                </c:pt>
                <c:pt idx="3561">
                  <c:v>0</c:v>
                </c:pt>
                <c:pt idx="3562">
                  <c:v>0</c:v>
                </c:pt>
                <c:pt idx="3563">
                  <c:v>0</c:v>
                </c:pt>
                <c:pt idx="3564">
                  <c:v>0</c:v>
                </c:pt>
                <c:pt idx="3565">
                  <c:v>0</c:v>
                </c:pt>
                <c:pt idx="3566">
                  <c:v>0</c:v>
                </c:pt>
                <c:pt idx="3567">
                  <c:v>0</c:v>
                </c:pt>
                <c:pt idx="3568">
                  <c:v>0</c:v>
                </c:pt>
                <c:pt idx="3569">
                  <c:v>0</c:v>
                </c:pt>
                <c:pt idx="3570">
                  <c:v>0</c:v>
                </c:pt>
                <c:pt idx="3571">
                  <c:v>0</c:v>
                </c:pt>
                <c:pt idx="3572">
                  <c:v>0</c:v>
                </c:pt>
                <c:pt idx="3573">
                  <c:v>0</c:v>
                </c:pt>
                <c:pt idx="3574">
                  <c:v>0</c:v>
                </c:pt>
                <c:pt idx="3575">
                  <c:v>0</c:v>
                </c:pt>
                <c:pt idx="3576">
                  <c:v>0</c:v>
                </c:pt>
                <c:pt idx="3577">
                  <c:v>0</c:v>
                </c:pt>
                <c:pt idx="3578">
                  <c:v>0</c:v>
                </c:pt>
                <c:pt idx="3579">
                  <c:v>0</c:v>
                </c:pt>
                <c:pt idx="3580">
                  <c:v>0</c:v>
                </c:pt>
                <c:pt idx="3581">
                  <c:v>0</c:v>
                </c:pt>
                <c:pt idx="3582">
                  <c:v>0</c:v>
                </c:pt>
                <c:pt idx="3583">
                  <c:v>0</c:v>
                </c:pt>
                <c:pt idx="3584">
                  <c:v>0</c:v>
                </c:pt>
                <c:pt idx="3585">
                  <c:v>0</c:v>
                </c:pt>
                <c:pt idx="3586">
                  <c:v>0</c:v>
                </c:pt>
                <c:pt idx="3587">
                  <c:v>0</c:v>
                </c:pt>
                <c:pt idx="3588">
                  <c:v>0</c:v>
                </c:pt>
                <c:pt idx="3589">
                  <c:v>0</c:v>
                </c:pt>
                <c:pt idx="3590">
                  <c:v>0</c:v>
                </c:pt>
                <c:pt idx="3591">
                  <c:v>0</c:v>
                </c:pt>
                <c:pt idx="3592">
                  <c:v>0</c:v>
                </c:pt>
                <c:pt idx="3593">
                  <c:v>0</c:v>
                </c:pt>
                <c:pt idx="3594">
                  <c:v>0</c:v>
                </c:pt>
                <c:pt idx="3595">
                  <c:v>0</c:v>
                </c:pt>
                <c:pt idx="3596">
                  <c:v>0</c:v>
                </c:pt>
                <c:pt idx="3597">
                  <c:v>0</c:v>
                </c:pt>
                <c:pt idx="3598">
                  <c:v>0</c:v>
                </c:pt>
                <c:pt idx="3599">
                  <c:v>0</c:v>
                </c:pt>
                <c:pt idx="3600">
                  <c:v>0</c:v>
                </c:pt>
                <c:pt idx="3601">
                  <c:v>9.2700400000000004E-10</c:v>
                </c:pt>
                <c:pt idx="3602">
                  <c:v>0</c:v>
                </c:pt>
                <c:pt idx="3603">
                  <c:v>0</c:v>
                </c:pt>
                <c:pt idx="3604">
                  <c:v>0</c:v>
                </c:pt>
                <c:pt idx="3605">
                  <c:v>0</c:v>
                </c:pt>
                <c:pt idx="3606">
                  <c:v>0</c:v>
                </c:pt>
                <c:pt idx="3607">
                  <c:v>0</c:v>
                </c:pt>
                <c:pt idx="3608">
                  <c:v>0</c:v>
                </c:pt>
                <c:pt idx="3609">
                  <c:v>0</c:v>
                </c:pt>
                <c:pt idx="3610">
                  <c:v>0</c:v>
                </c:pt>
                <c:pt idx="3611">
                  <c:v>0</c:v>
                </c:pt>
                <c:pt idx="3612">
                  <c:v>0</c:v>
                </c:pt>
                <c:pt idx="3613">
                  <c:v>0</c:v>
                </c:pt>
                <c:pt idx="3614">
                  <c:v>0</c:v>
                </c:pt>
                <c:pt idx="3615">
                  <c:v>0</c:v>
                </c:pt>
                <c:pt idx="3616">
                  <c:v>0</c:v>
                </c:pt>
                <c:pt idx="3617">
                  <c:v>0</c:v>
                </c:pt>
                <c:pt idx="3618">
                  <c:v>9.6435700000000004E-10</c:v>
                </c:pt>
                <c:pt idx="3619">
                  <c:v>0</c:v>
                </c:pt>
                <c:pt idx="3620">
                  <c:v>0</c:v>
                </c:pt>
                <c:pt idx="3621">
                  <c:v>0</c:v>
                </c:pt>
                <c:pt idx="3622">
                  <c:v>0</c:v>
                </c:pt>
                <c:pt idx="3623">
                  <c:v>0</c:v>
                </c:pt>
                <c:pt idx="3624">
                  <c:v>0</c:v>
                </c:pt>
                <c:pt idx="3625">
                  <c:v>0</c:v>
                </c:pt>
                <c:pt idx="3626">
                  <c:v>0</c:v>
                </c:pt>
                <c:pt idx="3627">
                  <c:v>0</c:v>
                </c:pt>
                <c:pt idx="3628">
                  <c:v>0</c:v>
                </c:pt>
                <c:pt idx="3629">
                  <c:v>0</c:v>
                </c:pt>
                <c:pt idx="3630">
                  <c:v>0</c:v>
                </c:pt>
                <c:pt idx="3631">
                  <c:v>0</c:v>
                </c:pt>
                <c:pt idx="3632">
                  <c:v>0</c:v>
                </c:pt>
                <c:pt idx="3633">
                  <c:v>0</c:v>
                </c:pt>
                <c:pt idx="3634">
                  <c:v>0</c:v>
                </c:pt>
                <c:pt idx="3635">
                  <c:v>0</c:v>
                </c:pt>
                <c:pt idx="3636">
                  <c:v>0</c:v>
                </c:pt>
                <c:pt idx="3637">
                  <c:v>0</c:v>
                </c:pt>
                <c:pt idx="3638">
                  <c:v>0</c:v>
                </c:pt>
                <c:pt idx="3639">
                  <c:v>0</c:v>
                </c:pt>
                <c:pt idx="3640">
                  <c:v>0</c:v>
                </c:pt>
                <c:pt idx="3641">
                  <c:v>0</c:v>
                </c:pt>
                <c:pt idx="3642">
                  <c:v>0</c:v>
                </c:pt>
                <c:pt idx="3643">
                  <c:v>0</c:v>
                </c:pt>
                <c:pt idx="3644">
                  <c:v>0</c:v>
                </c:pt>
                <c:pt idx="3645">
                  <c:v>0</c:v>
                </c:pt>
                <c:pt idx="3646">
                  <c:v>0</c:v>
                </c:pt>
                <c:pt idx="3647">
                  <c:v>0</c:v>
                </c:pt>
                <c:pt idx="3648">
                  <c:v>0</c:v>
                </c:pt>
                <c:pt idx="3649">
                  <c:v>0</c:v>
                </c:pt>
                <c:pt idx="3650">
                  <c:v>0</c:v>
                </c:pt>
                <c:pt idx="3651">
                  <c:v>0</c:v>
                </c:pt>
                <c:pt idx="3652">
                  <c:v>0</c:v>
                </c:pt>
                <c:pt idx="3653">
                  <c:v>0</c:v>
                </c:pt>
                <c:pt idx="3654">
                  <c:v>0</c:v>
                </c:pt>
                <c:pt idx="3655">
                  <c:v>0</c:v>
                </c:pt>
                <c:pt idx="3656">
                  <c:v>0</c:v>
                </c:pt>
                <c:pt idx="3657">
                  <c:v>0</c:v>
                </c:pt>
                <c:pt idx="3658">
                  <c:v>0</c:v>
                </c:pt>
                <c:pt idx="3659">
                  <c:v>0</c:v>
                </c:pt>
                <c:pt idx="3660">
                  <c:v>0</c:v>
                </c:pt>
                <c:pt idx="3661">
                  <c:v>0</c:v>
                </c:pt>
                <c:pt idx="3662">
                  <c:v>0</c:v>
                </c:pt>
                <c:pt idx="3663">
                  <c:v>0</c:v>
                </c:pt>
                <c:pt idx="3664">
                  <c:v>0</c:v>
                </c:pt>
                <c:pt idx="3665">
                  <c:v>0</c:v>
                </c:pt>
                <c:pt idx="3666">
                  <c:v>0</c:v>
                </c:pt>
                <c:pt idx="3667">
                  <c:v>0</c:v>
                </c:pt>
                <c:pt idx="3668">
                  <c:v>0</c:v>
                </c:pt>
                <c:pt idx="3669">
                  <c:v>0</c:v>
                </c:pt>
                <c:pt idx="3670">
                  <c:v>0</c:v>
                </c:pt>
                <c:pt idx="3671">
                  <c:v>0</c:v>
                </c:pt>
                <c:pt idx="3672">
                  <c:v>0</c:v>
                </c:pt>
                <c:pt idx="3673">
                  <c:v>0</c:v>
                </c:pt>
                <c:pt idx="3674">
                  <c:v>0</c:v>
                </c:pt>
                <c:pt idx="3675">
                  <c:v>0</c:v>
                </c:pt>
                <c:pt idx="3676">
                  <c:v>0</c:v>
                </c:pt>
                <c:pt idx="3677">
                  <c:v>0</c:v>
                </c:pt>
                <c:pt idx="3678">
                  <c:v>0</c:v>
                </c:pt>
                <c:pt idx="3679">
                  <c:v>0</c:v>
                </c:pt>
                <c:pt idx="3680">
                  <c:v>0</c:v>
                </c:pt>
                <c:pt idx="3681">
                  <c:v>0</c:v>
                </c:pt>
                <c:pt idx="3682">
                  <c:v>0</c:v>
                </c:pt>
                <c:pt idx="3683">
                  <c:v>0</c:v>
                </c:pt>
                <c:pt idx="3684">
                  <c:v>0</c:v>
                </c:pt>
                <c:pt idx="3685">
                  <c:v>0</c:v>
                </c:pt>
                <c:pt idx="3686">
                  <c:v>1.99058E-9</c:v>
                </c:pt>
                <c:pt idx="3687">
                  <c:v>0</c:v>
                </c:pt>
                <c:pt idx="3688">
                  <c:v>0</c:v>
                </c:pt>
                <c:pt idx="3689">
                  <c:v>0</c:v>
                </c:pt>
                <c:pt idx="3690">
                  <c:v>0</c:v>
                </c:pt>
                <c:pt idx="3691">
                  <c:v>0</c:v>
                </c:pt>
                <c:pt idx="3692">
                  <c:v>0</c:v>
                </c:pt>
                <c:pt idx="3693">
                  <c:v>0</c:v>
                </c:pt>
                <c:pt idx="3694">
                  <c:v>0</c:v>
                </c:pt>
                <c:pt idx="3695">
                  <c:v>0</c:v>
                </c:pt>
                <c:pt idx="3696">
                  <c:v>0</c:v>
                </c:pt>
                <c:pt idx="3697">
                  <c:v>0</c:v>
                </c:pt>
                <c:pt idx="3698">
                  <c:v>9.9632199999999994E-10</c:v>
                </c:pt>
                <c:pt idx="3699">
                  <c:v>0</c:v>
                </c:pt>
                <c:pt idx="3700">
                  <c:v>0</c:v>
                </c:pt>
                <c:pt idx="3701">
                  <c:v>0</c:v>
                </c:pt>
                <c:pt idx="3702">
                  <c:v>0</c:v>
                </c:pt>
                <c:pt idx="3703">
                  <c:v>0</c:v>
                </c:pt>
                <c:pt idx="3704">
                  <c:v>0</c:v>
                </c:pt>
                <c:pt idx="3705">
                  <c:v>0</c:v>
                </c:pt>
                <c:pt idx="3706">
                  <c:v>0</c:v>
                </c:pt>
                <c:pt idx="3707">
                  <c:v>0</c:v>
                </c:pt>
                <c:pt idx="3708">
                  <c:v>0</c:v>
                </c:pt>
                <c:pt idx="3709">
                  <c:v>0</c:v>
                </c:pt>
                <c:pt idx="3710">
                  <c:v>0</c:v>
                </c:pt>
                <c:pt idx="3711">
                  <c:v>0</c:v>
                </c:pt>
                <c:pt idx="3712">
                  <c:v>0</c:v>
                </c:pt>
                <c:pt idx="3713">
                  <c:v>0</c:v>
                </c:pt>
                <c:pt idx="3714">
                  <c:v>0</c:v>
                </c:pt>
                <c:pt idx="3715">
                  <c:v>0</c:v>
                </c:pt>
                <c:pt idx="3716">
                  <c:v>0</c:v>
                </c:pt>
                <c:pt idx="3717">
                  <c:v>0</c:v>
                </c:pt>
                <c:pt idx="3718">
                  <c:v>0</c:v>
                </c:pt>
                <c:pt idx="3719">
                  <c:v>1.56424E-9</c:v>
                </c:pt>
                <c:pt idx="3720">
                  <c:v>0</c:v>
                </c:pt>
                <c:pt idx="3721">
                  <c:v>0</c:v>
                </c:pt>
                <c:pt idx="3722">
                  <c:v>0</c:v>
                </c:pt>
                <c:pt idx="3723">
                  <c:v>0</c:v>
                </c:pt>
                <c:pt idx="3724">
                  <c:v>0</c:v>
                </c:pt>
                <c:pt idx="3725">
                  <c:v>0</c:v>
                </c:pt>
                <c:pt idx="3726">
                  <c:v>0</c:v>
                </c:pt>
                <c:pt idx="3727">
                  <c:v>0</c:v>
                </c:pt>
                <c:pt idx="3728">
                  <c:v>0</c:v>
                </c:pt>
                <c:pt idx="3729">
                  <c:v>0</c:v>
                </c:pt>
                <c:pt idx="3730">
                  <c:v>0</c:v>
                </c:pt>
                <c:pt idx="3731">
                  <c:v>0</c:v>
                </c:pt>
                <c:pt idx="3732">
                  <c:v>0</c:v>
                </c:pt>
                <c:pt idx="3733">
                  <c:v>0</c:v>
                </c:pt>
                <c:pt idx="3734">
                  <c:v>2.2982999999999998E-9</c:v>
                </c:pt>
                <c:pt idx="3735">
                  <c:v>0</c:v>
                </c:pt>
                <c:pt idx="3736">
                  <c:v>0</c:v>
                </c:pt>
                <c:pt idx="3737">
                  <c:v>0</c:v>
                </c:pt>
                <c:pt idx="3738">
                  <c:v>0</c:v>
                </c:pt>
                <c:pt idx="3739">
                  <c:v>0</c:v>
                </c:pt>
                <c:pt idx="3740">
                  <c:v>0</c:v>
                </c:pt>
                <c:pt idx="3741">
                  <c:v>0</c:v>
                </c:pt>
                <c:pt idx="3742">
                  <c:v>0</c:v>
                </c:pt>
                <c:pt idx="3743">
                  <c:v>0</c:v>
                </c:pt>
                <c:pt idx="3744">
                  <c:v>0</c:v>
                </c:pt>
                <c:pt idx="3745">
                  <c:v>0</c:v>
                </c:pt>
                <c:pt idx="3746">
                  <c:v>0</c:v>
                </c:pt>
                <c:pt idx="3747">
                  <c:v>0</c:v>
                </c:pt>
                <c:pt idx="3748">
                  <c:v>0</c:v>
                </c:pt>
                <c:pt idx="3749">
                  <c:v>0</c:v>
                </c:pt>
                <c:pt idx="3750">
                  <c:v>0</c:v>
                </c:pt>
                <c:pt idx="3751">
                  <c:v>0</c:v>
                </c:pt>
                <c:pt idx="3752">
                  <c:v>0</c:v>
                </c:pt>
                <c:pt idx="3753">
                  <c:v>0</c:v>
                </c:pt>
                <c:pt idx="3754">
                  <c:v>0</c:v>
                </c:pt>
                <c:pt idx="3755">
                  <c:v>0</c:v>
                </c:pt>
                <c:pt idx="3756">
                  <c:v>7.935600000000001E-10</c:v>
                </c:pt>
                <c:pt idx="3757">
                  <c:v>0</c:v>
                </c:pt>
                <c:pt idx="3758">
                  <c:v>0</c:v>
                </c:pt>
                <c:pt idx="3759">
                  <c:v>0</c:v>
                </c:pt>
                <c:pt idx="3760">
                  <c:v>0</c:v>
                </c:pt>
                <c:pt idx="3761">
                  <c:v>0</c:v>
                </c:pt>
                <c:pt idx="3762">
                  <c:v>1.4981099999999999E-9</c:v>
                </c:pt>
                <c:pt idx="3763">
                  <c:v>0</c:v>
                </c:pt>
                <c:pt idx="3764">
                  <c:v>0</c:v>
                </c:pt>
                <c:pt idx="3765">
                  <c:v>0</c:v>
                </c:pt>
                <c:pt idx="3766">
                  <c:v>0</c:v>
                </c:pt>
                <c:pt idx="3767">
                  <c:v>0</c:v>
                </c:pt>
                <c:pt idx="3768">
                  <c:v>0</c:v>
                </c:pt>
                <c:pt idx="3769">
                  <c:v>0</c:v>
                </c:pt>
                <c:pt idx="3770">
                  <c:v>0</c:v>
                </c:pt>
                <c:pt idx="3771">
                  <c:v>0</c:v>
                </c:pt>
                <c:pt idx="3772">
                  <c:v>0</c:v>
                </c:pt>
                <c:pt idx="3773">
                  <c:v>0</c:v>
                </c:pt>
                <c:pt idx="3774">
                  <c:v>0</c:v>
                </c:pt>
                <c:pt idx="3775">
                  <c:v>0</c:v>
                </c:pt>
                <c:pt idx="3776">
                  <c:v>0</c:v>
                </c:pt>
                <c:pt idx="3777">
                  <c:v>0</c:v>
                </c:pt>
                <c:pt idx="3778">
                  <c:v>0</c:v>
                </c:pt>
                <c:pt idx="3779">
                  <c:v>0</c:v>
                </c:pt>
                <c:pt idx="3780">
                  <c:v>0</c:v>
                </c:pt>
                <c:pt idx="3781">
                  <c:v>0</c:v>
                </c:pt>
                <c:pt idx="3782">
                  <c:v>6.0815899999999999E-10</c:v>
                </c:pt>
                <c:pt idx="3783">
                  <c:v>0</c:v>
                </c:pt>
                <c:pt idx="3784">
                  <c:v>0</c:v>
                </c:pt>
                <c:pt idx="3785">
                  <c:v>0</c:v>
                </c:pt>
                <c:pt idx="3786">
                  <c:v>0</c:v>
                </c:pt>
                <c:pt idx="3787">
                  <c:v>0</c:v>
                </c:pt>
                <c:pt idx="3788">
                  <c:v>0</c:v>
                </c:pt>
                <c:pt idx="3789">
                  <c:v>0</c:v>
                </c:pt>
                <c:pt idx="3790">
                  <c:v>0</c:v>
                </c:pt>
                <c:pt idx="3791">
                  <c:v>0</c:v>
                </c:pt>
                <c:pt idx="3792">
                  <c:v>0</c:v>
                </c:pt>
                <c:pt idx="3793">
                  <c:v>0</c:v>
                </c:pt>
                <c:pt idx="3794">
                  <c:v>0</c:v>
                </c:pt>
                <c:pt idx="3795">
                  <c:v>7.4730999999999998E-10</c:v>
                </c:pt>
                <c:pt idx="3796">
                  <c:v>0</c:v>
                </c:pt>
                <c:pt idx="3797">
                  <c:v>0</c:v>
                </c:pt>
                <c:pt idx="3798">
                  <c:v>0</c:v>
                </c:pt>
                <c:pt idx="3799">
                  <c:v>0</c:v>
                </c:pt>
                <c:pt idx="3800">
                  <c:v>0</c:v>
                </c:pt>
                <c:pt idx="3801">
                  <c:v>0</c:v>
                </c:pt>
                <c:pt idx="3802">
                  <c:v>0</c:v>
                </c:pt>
                <c:pt idx="3803">
                  <c:v>0</c:v>
                </c:pt>
                <c:pt idx="3804">
                  <c:v>0</c:v>
                </c:pt>
                <c:pt idx="3805">
                  <c:v>0</c:v>
                </c:pt>
                <c:pt idx="3806">
                  <c:v>0</c:v>
                </c:pt>
                <c:pt idx="3807">
                  <c:v>0</c:v>
                </c:pt>
                <c:pt idx="3808">
                  <c:v>0</c:v>
                </c:pt>
                <c:pt idx="3809">
                  <c:v>0</c:v>
                </c:pt>
                <c:pt idx="3810">
                  <c:v>0</c:v>
                </c:pt>
                <c:pt idx="3811">
                  <c:v>0</c:v>
                </c:pt>
                <c:pt idx="3812">
                  <c:v>0</c:v>
                </c:pt>
                <c:pt idx="3813">
                  <c:v>0</c:v>
                </c:pt>
                <c:pt idx="3814">
                  <c:v>0</c:v>
                </c:pt>
                <c:pt idx="3815">
                  <c:v>0</c:v>
                </c:pt>
                <c:pt idx="3816">
                  <c:v>0</c:v>
                </c:pt>
                <c:pt idx="3817">
                  <c:v>0</c:v>
                </c:pt>
                <c:pt idx="3818">
                  <c:v>0</c:v>
                </c:pt>
                <c:pt idx="3819">
                  <c:v>0</c:v>
                </c:pt>
                <c:pt idx="3820">
                  <c:v>0</c:v>
                </c:pt>
                <c:pt idx="3821">
                  <c:v>0</c:v>
                </c:pt>
                <c:pt idx="3822">
                  <c:v>0</c:v>
                </c:pt>
                <c:pt idx="3823">
                  <c:v>0</c:v>
                </c:pt>
                <c:pt idx="3824">
                  <c:v>0</c:v>
                </c:pt>
                <c:pt idx="3825">
                  <c:v>0</c:v>
                </c:pt>
                <c:pt idx="3826">
                  <c:v>0</c:v>
                </c:pt>
                <c:pt idx="3827">
                  <c:v>0</c:v>
                </c:pt>
                <c:pt idx="3828">
                  <c:v>0</c:v>
                </c:pt>
                <c:pt idx="3829">
                  <c:v>0</c:v>
                </c:pt>
                <c:pt idx="3830">
                  <c:v>0</c:v>
                </c:pt>
                <c:pt idx="3831">
                  <c:v>0</c:v>
                </c:pt>
                <c:pt idx="3832">
                  <c:v>0</c:v>
                </c:pt>
                <c:pt idx="3833">
                  <c:v>0</c:v>
                </c:pt>
                <c:pt idx="3834">
                  <c:v>1.5772999999999998E-8</c:v>
                </c:pt>
                <c:pt idx="3835">
                  <c:v>0</c:v>
                </c:pt>
                <c:pt idx="3836">
                  <c:v>0</c:v>
                </c:pt>
                <c:pt idx="3837">
                  <c:v>0</c:v>
                </c:pt>
                <c:pt idx="3838">
                  <c:v>0</c:v>
                </c:pt>
                <c:pt idx="3839">
                  <c:v>0</c:v>
                </c:pt>
                <c:pt idx="3840">
                  <c:v>0</c:v>
                </c:pt>
                <c:pt idx="3841">
                  <c:v>0</c:v>
                </c:pt>
                <c:pt idx="3842">
                  <c:v>0</c:v>
                </c:pt>
                <c:pt idx="3843">
                  <c:v>0</c:v>
                </c:pt>
                <c:pt idx="3844">
                  <c:v>0</c:v>
                </c:pt>
                <c:pt idx="3845">
                  <c:v>0</c:v>
                </c:pt>
                <c:pt idx="3846">
                  <c:v>0</c:v>
                </c:pt>
                <c:pt idx="3847">
                  <c:v>0</c:v>
                </c:pt>
                <c:pt idx="3848">
                  <c:v>0</c:v>
                </c:pt>
                <c:pt idx="3849">
                  <c:v>0</c:v>
                </c:pt>
                <c:pt idx="3850">
                  <c:v>0</c:v>
                </c:pt>
                <c:pt idx="3851">
                  <c:v>0</c:v>
                </c:pt>
                <c:pt idx="3852">
                  <c:v>0</c:v>
                </c:pt>
                <c:pt idx="3853">
                  <c:v>0</c:v>
                </c:pt>
                <c:pt idx="3854">
                  <c:v>0</c:v>
                </c:pt>
                <c:pt idx="3855">
                  <c:v>0</c:v>
                </c:pt>
                <c:pt idx="3856">
                  <c:v>0</c:v>
                </c:pt>
                <c:pt idx="3857">
                  <c:v>0</c:v>
                </c:pt>
                <c:pt idx="3858">
                  <c:v>0</c:v>
                </c:pt>
                <c:pt idx="3859">
                  <c:v>0</c:v>
                </c:pt>
                <c:pt idx="3860">
                  <c:v>0</c:v>
                </c:pt>
                <c:pt idx="3861">
                  <c:v>0</c:v>
                </c:pt>
                <c:pt idx="3862">
                  <c:v>0</c:v>
                </c:pt>
                <c:pt idx="3863">
                  <c:v>0</c:v>
                </c:pt>
                <c:pt idx="3864">
                  <c:v>0</c:v>
                </c:pt>
                <c:pt idx="3865">
                  <c:v>0</c:v>
                </c:pt>
                <c:pt idx="3866">
                  <c:v>0</c:v>
                </c:pt>
                <c:pt idx="3867">
                  <c:v>0</c:v>
                </c:pt>
                <c:pt idx="3868">
                  <c:v>0</c:v>
                </c:pt>
                <c:pt idx="3869">
                  <c:v>0</c:v>
                </c:pt>
                <c:pt idx="3870">
                  <c:v>0</c:v>
                </c:pt>
                <c:pt idx="3871">
                  <c:v>0</c:v>
                </c:pt>
                <c:pt idx="3872">
                  <c:v>0</c:v>
                </c:pt>
                <c:pt idx="3873">
                  <c:v>0</c:v>
                </c:pt>
                <c:pt idx="3874">
                  <c:v>0</c:v>
                </c:pt>
                <c:pt idx="3875">
                  <c:v>0</c:v>
                </c:pt>
                <c:pt idx="3876">
                  <c:v>0</c:v>
                </c:pt>
                <c:pt idx="3877">
                  <c:v>0</c:v>
                </c:pt>
                <c:pt idx="3878">
                  <c:v>0</c:v>
                </c:pt>
                <c:pt idx="3879">
                  <c:v>0</c:v>
                </c:pt>
                <c:pt idx="3880">
                  <c:v>0</c:v>
                </c:pt>
                <c:pt idx="3881">
                  <c:v>0</c:v>
                </c:pt>
                <c:pt idx="3882">
                  <c:v>0</c:v>
                </c:pt>
                <c:pt idx="3883">
                  <c:v>0</c:v>
                </c:pt>
                <c:pt idx="3884">
                  <c:v>0</c:v>
                </c:pt>
                <c:pt idx="3885">
                  <c:v>0</c:v>
                </c:pt>
                <c:pt idx="3886">
                  <c:v>0</c:v>
                </c:pt>
                <c:pt idx="3887">
                  <c:v>0</c:v>
                </c:pt>
                <c:pt idx="3888">
                  <c:v>8.3313899999999997E-10</c:v>
                </c:pt>
                <c:pt idx="3889">
                  <c:v>0</c:v>
                </c:pt>
                <c:pt idx="3890">
                  <c:v>0</c:v>
                </c:pt>
                <c:pt idx="3891">
                  <c:v>0</c:v>
                </c:pt>
                <c:pt idx="3892">
                  <c:v>0</c:v>
                </c:pt>
                <c:pt idx="3893">
                  <c:v>0</c:v>
                </c:pt>
                <c:pt idx="3894">
                  <c:v>0</c:v>
                </c:pt>
                <c:pt idx="3895">
                  <c:v>0</c:v>
                </c:pt>
                <c:pt idx="3896">
                  <c:v>0</c:v>
                </c:pt>
                <c:pt idx="3897">
                  <c:v>0</c:v>
                </c:pt>
                <c:pt idx="3898">
                  <c:v>0</c:v>
                </c:pt>
                <c:pt idx="3899">
                  <c:v>0</c:v>
                </c:pt>
                <c:pt idx="3900">
                  <c:v>0</c:v>
                </c:pt>
                <c:pt idx="3901">
                  <c:v>0</c:v>
                </c:pt>
                <c:pt idx="3902">
                  <c:v>9.5312799999999998E-10</c:v>
                </c:pt>
                <c:pt idx="3903">
                  <c:v>0</c:v>
                </c:pt>
                <c:pt idx="3904">
                  <c:v>0</c:v>
                </c:pt>
                <c:pt idx="3905">
                  <c:v>0</c:v>
                </c:pt>
                <c:pt idx="3906">
                  <c:v>0</c:v>
                </c:pt>
                <c:pt idx="3907">
                  <c:v>0</c:v>
                </c:pt>
                <c:pt idx="3908">
                  <c:v>0</c:v>
                </c:pt>
                <c:pt idx="3909">
                  <c:v>0</c:v>
                </c:pt>
                <c:pt idx="3910">
                  <c:v>1.5206999999999999E-9</c:v>
                </c:pt>
                <c:pt idx="3911">
                  <c:v>0</c:v>
                </c:pt>
                <c:pt idx="3912">
                  <c:v>0</c:v>
                </c:pt>
                <c:pt idx="3913">
                  <c:v>7.2383700000000003E-10</c:v>
                </c:pt>
                <c:pt idx="3914">
                  <c:v>0</c:v>
                </c:pt>
                <c:pt idx="3915">
                  <c:v>0</c:v>
                </c:pt>
                <c:pt idx="3916">
                  <c:v>0</c:v>
                </c:pt>
                <c:pt idx="3917">
                  <c:v>0</c:v>
                </c:pt>
                <c:pt idx="3918">
                  <c:v>0</c:v>
                </c:pt>
                <c:pt idx="3919">
                  <c:v>0</c:v>
                </c:pt>
                <c:pt idx="3920">
                  <c:v>0</c:v>
                </c:pt>
                <c:pt idx="3921">
                  <c:v>0</c:v>
                </c:pt>
                <c:pt idx="3922">
                  <c:v>0</c:v>
                </c:pt>
                <c:pt idx="3923">
                  <c:v>0</c:v>
                </c:pt>
                <c:pt idx="3924">
                  <c:v>0</c:v>
                </c:pt>
                <c:pt idx="3925">
                  <c:v>0</c:v>
                </c:pt>
                <c:pt idx="3926">
                  <c:v>0</c:v>
                </c:pt>
                <c:pt idx="3927">
                  <c:v>1.3689499999999999E-9</c:v>
                </c:pt>
                <c:pt idx="3928">
                  <c:v>0</c:v>
                </c:pt>
                <c:pt idx="3929">
                  <c:v>0</c:v>
                </c:pt>
                <c:pt idx="3930">
                  <c:v>0</c:v>
                </c:pt>
                <c:pt idx="3931">
                  <c:v>0</c:v>
                </c:pt>
                <c:pt idx="3932">
                  <c:v>0</c:v>
                </c:pt>
                <c:pt idx="3933">
                  <c:v>0</c:v>
                </c:pt>
                <c:pt idx="3934">
                  <c:v>0</c:v>
                </c:pt>
                <c:pt idx="3935">
                  <c:v>0</c:v>
                </c:pt>
                <c:pt idx="3936">
                  <c:v>0</c:v>
                </c:pt>
                <c:pt idx="3937">
                  <c:v>0</c:v>
                </c:pt>
                <c:pt idx="3938">
                  <c:v>0</c:v>
                </c:pt>
                <c:pt idx="3939">
                  <c:v>0</c:v>
                </c:pt>
                <c:pt idx="3940">
                  <c:v>0</c:v>
                </c:pt>
                <c:pt idx="3941">
                  <c:v>0</c:v>
                </c:pt>
                <c:pt idx="3942">
                  <c:v>0</c:v>
                </c:pt>
                <c:pt idx="3943">
                  <c:v>0</c:v>
                </c:pt>
                <c:pt idx="3944">
                  <c:v>0</c:v>
                </c:pt>
                <c:pt idx="3945">
                  <c:v>0</c:v>
                </c:pt>
                <c:pt idx="3946">
                  <c:v>0</c:v>
                </c:pt>
                <c:pt idx="3947">
                  <c:v>0</c:v>
                </c:pt>
                <c:pt idx="3948">
                  <c:v>0</c:v>
                </c:pt>
                <c:pt idx="3949">
                  <c:v>0</c:v>
                </c:pt>
                <c:pt idx="3950">
                  <c:v>0</c:v>
                </c:pt>
                <c:pt idx="3951">
                  <c:v>2.28249E-9</c:v>
                </c:pt>
                <c:pt idx="3952">
                  <c:v>0</c:v>
                </c:pt>
                <c:pt idx="3953">
                  <c:v>0</c:v>
                </c:pt>
                <c:pt idx="3954">
                  <c:v>0</c:v>
                </c:pt>
                <c:pt idx="3955">
                  <c:v>0</c:v>
                </c:pt>
                <c:pt idx="3956">
                  <c:v>0</c:v>
                </c:pt>
                <c:pt idx="3957">
                  <c:v>0</c:v>
                </c:pt>
                <c:pt idx="3958">
                  <c:v>0</c:v>
                </c:pt>
                <c:pt idx="3959">
                  <c:v>0</c:v>
                </c:pt>
                <c:pt idx="3960">
                  <c:v>0</c:v>
                </c:pt>
                <c:pt idx="3961">
                  <c:v>1.2256E-9</c:v>
                </c:pt>
                <c:pt idx="3962">
                  <c:v>0</c:v>
                </c:pt>
                <c:pt idx="3963">
                  <c:v>0</c:v>
                </c:pt>
                <c:pt idx="3964">
                  <c:v>0</c:v>
                </c:pt>
                <c:pt idx="3965">
                  <c:v>0</c:v>
                </c:pt>
                <c:pt idx="3966">
                  <c:v>0</c:v>
                </c:pt>
                <c:pt idx="3967">
                  <c:v>0</c:v>
                </c:pt>
                <c:pt idx="3968">
                  <c:v>0</c:v>
                </c:pt>
                <c:pt idx="3969">
                  <c:v>0</c:v>
                </c:pt>
                <c:pt idx="3970">
                  <c:v>0</c:v>
                </c:pt>
                <c:pt idx="3971">
                  <c:v>0</c:v>
                </c:pt>
                <c:pt idx="3972">
                  <c:v>0</c:v>
                </c:pt>
                <c:pt idx="3973">
                  <c:v>0</c:v>
                </c:pt>
                <c:pt idx="3974">
                  <c:v>0</c:v>
                </c:pt>
                <c:pt idx="3975">
                  <c:v>0</c:v>
                </c:pt>
                <c:pt idx="3976">
                  <c:v>0</c:v>
                </c:pt>
                <c:pt idx="3977">
                  <c:v>0</c:v>
                </c:pt>
                <c:pt idx="3978">
                  <c:v>0</c:v>
                </c:pt>
                <c:pt idx="3979">
                  <c:v>0</c:v>
                </c:pt>
                <c:pt idx="3980">
                  <c:v>0</c:v>
                </c:pt>
                <c:pt idx="3981">
                  <c:v>0</c:v>
                </c:pt>
                <c:pt idx="3982">
                  <c:v>0</c:v>
                </c:pt>
                <c:pt idx="3983">
                  <c:v>0</c:v>
                </c:pt>
                <c:pt idx="3984">
                  <c:v>0</c:v>
                </c:pt>
                <c:pt idx="3985">
                  <c:v>0</c:v>
                </c:pt>
                <c:pt idx="3986">
                  <c:v>0</c:v>
                </c:pt>
                <c:pt idx="3987">
                  <c:v>0</c:v>
                </c:pt>
                <c:pt idx="3988">
                  <c:v>0</c:v>
                </c:pt>
                <c:pt idx="3989">
                  <c:v>0</c:v>
                </c:pt>
                <c:pt idx="3990">
                  <c:v>0</c:v>
                </c:pt>
                <c:pt idx="3991">
                  <c:v>0</c:v>
                </c:pt>
                <c:pt idx="3992">
                  <c:v>0</c:v>
                </c:pt>
                <c:pt idx="3993">
                  <c:v>0</c:v>
                </c:pt>
                <c:pt idx="3994">
                  <c:v>0</c:v>
                </c:pt>
                <c:pt idx="3995">
                  <c:v>0</c:v>
                </c:pt>
                <c:pt idx="3996">
                  <c:v>1.1975000000000001E-9</c:v>
                </c:pt>
                <c:pt idx="3997">
                  <c:v>6.9282500000000003E-10</c:v>
                </c:pt>
                <c:pt idx="3998">
                  <c:v>0</c:v>
                </c:pt>
                <c:pt idx="3999">
                  <c:v>0</c:v>
                </c:pt>
                <c:pt idx="4000">
                  <c:v>1.6815099999999999E-9</c:v>
                </c:pt>
                <c:pt idx="4001">
                  <c:v>0</c:v>
                </c:pt>
                <c:pt idx="4002">
                  <c:v>0</c:v>
                </c:pt>
                <c:pt idx="4003">
                  <c:v>0</c:v>
                </c:pt>
                <c:pt idx="4004">
                  <c:v>0</c:v>
                </c:pt>
                <c:pt idx="4005">
                  <c:v>0</c:v>
                </c:pt>
                <c:pt idx="4006">
                  <c:v>0</c:v>
                </c:pt>
                <c:pt idx="4007">
                  <c:v>7.2123899999999997E-10</c:v>
                </c:pt>
                <c:pt idx="4008">
                  <c:v>0</c:v>
                </c:pt>
                <c:pt idx="4009">
                  <c:v>0</c:v>
                </c:pt>
                <c:pt idx="4010">
                  <c:v>0</c:v>
                </c:pt>
                <c:pt idx="4011">
                  <c:v>0</c:v>
                </c:pt>
                <c:pt idx="4012">
                  <c:v>0</c:v>
                </c:pt>
                <c:pt idx="4013">
                  <c:v>0</c:v>
                </c:pt>
                <c:pt idx="4014">
                  <c:v>0</c:v>
                </c:pt>
                <c:pt idx="4015">
                  <c:v>8.8487000000000007E-10</c:v>
                </c:pt>
                <c:pt idx="4016">
                  <c:v>0</c:v>
                </c:pt>
                <c:pt idx="4017">
                  <c:v>0</c:v>
                </c:pt>
                <c:pt idx="4018">
                  <c:v>0</c:v>
                </c:pt>
                <c:pt idx="4019">
                  <c:v>0</c:v>
                </c:pt>
                <c:pt idx="4020">
                  <c:v>3.31663E-9</c:v>
                </c:pt>
                <c:pt idx="4021">
                  <c:v>0</c:v>
                </c:pt>
                <c:pt idx="4022">
                  <c:v>0</c:v>
                </c:pt>
                <c:pt idx="4023">
                  <c:v>0</c:v>
                </c:pt>
                <c:pt idx="4024">
                  <c:v>0</c:v>
                </c:pt>
                <c:pt idx="4025">
                  <c:v>0</c:v>
                </c:pt>
                <c:pt idx="4026">
                  <c:v>1.21136E-9</c:v>
                </c:pt>
                <c:pt idx="4027">
                  <c:v>0</c:v>
                </c:pt>
                <c:pt idx="4028">
                  <c:v>0</c:v>
                </c:pt>
                <c:pt idx="4029">
                  <c:v>8.8058799999999994E-10</c:v>
                </c:pt>
                <c:pt idx="4030">
                  <c:v>0</c:v>
                </c:pt>
                <c:pt idx="4031">
                  <c:v>0</c:v>
                </c:pt>
                <c:pt idx="4032">
                  <c:v>9.0632200000000005E-10</c:v>
                </c:pt>
                <c:pt idx="4033">
                  <c:v>7.5434599999999995E-10</c:v>
                </c:pt>
                <c:pt idx="4034">
                  <c:v>8.2648499999999996E-10</c:v>
                </c:pt>
                <c:pt idx="4035">
                  <c:v>1.4679789999999998E-9</c:v>
                </c:pt>
                <c:pt idx="4036">
                  <c:v>0</c:v>
                </c:pt>
                <c:pt idx="4037">
                  <c:v>0</c:v>
                </c:pt>
                <c:pt idx="4038">
                  <c:v>0</c:v>
                </c:pt>
                <c:pt idx="4039">
                  <c:v>0</c:v>
                </c:pt>
                <c:pt idx="4040">
                  <c:v>0</c:v>
                </c:pt>
                <c:pt idx="4041">
                  <c:v>0</c:v>
                </c:pt>
                <c:pt idx="4042">
                  <c:v>0</c:v>
                </c:pt>
                <c:pt idx="4043">
                  <c:v>0</c:v>
                </c:pt>
                <c:pt idx="4044">
                  <c:v>0</c:v>
                </c:pt>
                <c:pt idx="4045">
                  <c:v>0</c:v>
                </c:pt>
                <c:pt idx="4046">
                  <c:v>0</c:v>
                </c:pt>
                <c:pt idx="4047">
                  <c:v>0</c:v>
                </c:pt>
                <c:pt idx="4048">
                  <c:v>0</c:v>
                </c:pt>
                <c:pt idx="4049">
                  <c:v>0</c:v>
                </c:pt>
                <c:pt idx="4050">
                  <c:v>0</c:v>
                </c:pt>
                <c:pt idx="4051">
                  <c:v>0</c:v>
                </c:pt>
                <c:pt idx="4052">
                  <c:v>0</c:v>
                </c:pt>
                <c:pt idx="4053">
                  <c:v>0</c:v>
                </c:pt>
                <c:pt idx="4054">
                  <c:v>0</c:v>
                </c:pt>
                <c:pt idx="4055">
                  <c:v>0</c:v>
                </c:pt>
                <c:pt idx="4056">
                  <c:v>0</c:v>
                </c:pt>
                <c:pt idx="4057">
                  <c:v>0</c:v>
                </c:pt>
                <c:pt idx="4058">
                  <c:v>0</c:v>
                </c:pt>
                <c:pt idx="4059">
                  <c:v>0</c:v>
                </c:pt>
                <c:pt idx="4060">
                  <c:v>0</c:v>
                </c:pt>
                <c:pt idx="4061">
                  <c:v>7.7465299999999993E-10</c:v>
                </c:pt>
                <c:pt idx="4062">
                  <c:v>0</c:v>
                </c:pt>
                <c:pt idx="4063">
                  <c:v>0</c:v>
                </c:pt>
                <c:pt idx="4064">
                  <c:v>0</c:v>
                </c:pt>
                <c:pt idx="4065">
                  <c:v>0</c:v>
                </c:pt>
                <c:pt idx="4066">
                  <c:v>0</c:v>
                </c:pt>
                <c:pt idx="4067">
                  <c:v>0</c:v>
                </c:pt>
                <c:pt idx="4068">
                  <c:v>0</c:v>
                </c:pt>
                <c:pt idx="4069">
                  <c:v>0</c:v>
                </c:pt>
                <c:pt idx="4070">
                  <c:v>0</c:v>
                </c:pt>
                <c:pt idx="4071">
                  <c:v>0</c:v>
                </c:pt>
                <c:pt idx="4072">
                  <c:v>0</c:v>
                </c:pt>
                <c:pt idx="4073">
                  <c:v>0</c:v>
                </c:pt>
                <c:pt idx="4074">
                  <c:v>0</c:v>
                </c:pt>
                <c:pt idx="4075">
                  <c:v>0</c:v>
                </c:pt>
                <c:pt idx="4076">
                  <c:v>0</c:v>
                </c:pt>
                <c:pt idx="4077">
                  <c:v>0</c:v>
                </c:pt>
                <c:pt idx="4078">
                  <c:v>0</c:v>
                </c:pt>
                <c:pt idx="4079">
                  <c:v>0</c:v>
                </c:pt>
                <c:pt idx="4080">
                  <c:v>0</c:v>
                </c:pt>
                <c:pt idx="4081">
                  <c:v>0</c:v>
                </c:pt>
                <c:pt idx="4082">
                  <c:v>0</c:v>
                </c:pt>
                <c:pt idx="4083">
                  <c:v>0</c:v>
                </c:pt>
                <c:pt idx="4084">
                  <c:v>0</c:v>
                </c:pt>
                <c:pt idx="4085">
                  <c:v>0</c:v>
                </c:pt>
                <c:pt idx="4086">
                  <c:v>0</c:v>
                </c:pt>
                <c:pt idx="4087">
                  <c:v>0</c:v>
                </c:pt>
                <c:pt idx="4088">
                  <c:v>0</c:v>
                </c:pt>
                <c:pt idx="4089">
                  <c:v>0</c:v>
                </c:pt>
                <c:pt idx="4090">
                  <c:v>0</c:v>
                </c:pt>
                <c:pt idx="4091">
                  <c:v>0</c:v>
                </c:pt>
                <c:pt idx="4092">
                  <c:v>0</c:v>
                </c:pt>
                <c:pt idx="4093">
                  <c:v>0</c:v>
                </c:pt>
                <c:pt idx="4094">
                  <c:v>0</c:v>
                </c:pt>
                <c:pt idx="4095">
                  <c:v>0</c:v>
                </c:pt>
                <c:pt idx="4096">
                  <c:v>0</c:v>
                </c:pt>
                <c:pt idx="4097">
                  <c:v>0</c:v>
                </c:pt>
                <c:pt idx="4098">
                  <c:v>0</c:v>
                </c:pt>
                <c:pt idx="4099">
                  <c:v>0</c:v>
                </c:pt>
                <c:pt idx="4100">
                  <c:v>0</c:v>
                </c:pt>
                <c:pt idx="4101">
                  <c:v>0</c:v>
                </c:pt>
                <c:pt idx="4102">
                  <c:v>0</c:v>
                </c:pt>
                <c:pt idx="4103">
                  <c:v>0</c:v>
                </c:pt>
                <c:pt idx="4104">
                  <c:v>0</c:v>
                </c:pt>
                <c:pt idx="4105">
                  <c:v>1.3439299999999999E-9</c:v>
                </c:pt>
                <c:pt idx="4106">
                  <c:v>0</c:v>
                </c:pt>
                <c:pt idx="4107">
                  <c:v>0</c:v>
                </c:pt>
                <c:pt idx="4108">
                  <c:v>0</c:v>
                </c:pt>
                <c:pt idx="4109">
                  <c:v>0</c:v>
                </c:pt>
                <c:pt idx="4110">
                  <c:v>0</c:v>
                </c:pt>
                <c:pt idx="4111">
                  <c:v>0</c:v>
                </c:pt>
                <c:pt idx="4112">
                  <c:v>0</c:v>
                </c:pt>
                <c:pt idx="4113">
                  <c:v>0</c:v>
                </c:pt>
                <c:pt idx="4114">
                  <c:v>0</c:v>
                </c:pt>
                <c:pt idx="4115">
                  <c:v>0</c:v>
                </c:pt>
                <c:pt idx="4116">
                  <c:v>0</c:v>
                </c:pt>
                <c:pt idx="4117">
                  <c:v>0</c:v>
                </c:pt>
                <c:pt idx="4118">
                  <c:v>0</c:v>
                </c:pt>
                <c:pt idx="4119">
                  <c:v>0</c:v>
                </c:pt>
                <c:pt idx="4120">
                  <c:v>0</c:v>
                </c:pt>
                <c:pt idx="4121">
                  <c:v>0</c:v>
                </c:pt>
                <c:pt idx="4122">
                  <c:v>0</c:v>
                </c:pt>
                <c:pt idx="4123">
                  <c:v>0</c:v>
                </c:pt>
                <c:pt idx="4124">
                  <c:v>0</c:v>
                </c:pt>
                <c:pt idx="4125">
                  <c:v>2.4223100000000001E-9</c:v>
                </c:pt>
                <c:pt idx="4126">
                  <c:v>0</c:v>
                </c:pt>
                <c:pt idx="4127">
                  <c:v>0</c:v>
                </c:pt>
                <c:pt idx="4128">
                  <c:v>2.2765599999999998E-9</c:v>
                </c:pt>
                <c:pt idx="4129">
                  <c:v>0</c:v>
                </c:pt>
                <c:pt idx="4130">
                  <c:v>0</c:v>
                </c:pt>
                <c:pt idx="4131">
                  <c:v>0</c:v>
                </c:pt>
                <c:pt idx="4132">
                  <c:v>0</c:v>
                </c:pt>
                <c:pt idx="4133">
                  <c:v>0</c:v>
                </c:pt>
                <c:pt idx="4134">
                  <c:v>0</c:v>
                </c:pt>
                <c:pt idx="4135">
                  <c:v>0</c:v>
                </c:pt>
                <c:pt idx="4136">
                  <c:v>8.28683E-10</c:v>
                </c:pt>
                <c:pt idx="4137">
                  <c:v>0</c:v>
                </c:pt>
                <c:pt idx="4138">
                  <c:v>0</c:v>
                </c:pt>
                <c:pt idx="4139">
                  <c:v>0</c:v>
                </c:pt>
                <c:pt idx="4140">
                  <c:v>0</c:v>
                </c:pt>
                <c:pt idx="4141">
                  <c:v>0</c:v>
                </c:pt>
                <c:pt idx="4142">
                  <c:v>0</c:v>
                </c:pt>
                <c:pt idx="4143">
                  <c:v>0</c:v>
                </c:pt>
                <c:pt idx="4144">
                  <c:v>0</c:v>
                </c:pt>
                <c:pt idx="4145">
                  <c:v>0</c:v>
                </c:pt>
                <c:pt idx="4146">
                  <c:v>0</c:v>
                </c:pt>
                <c:pt idx="4147">
                  <c:v>0</c:v>
                </c:pt>
                <c:pt idx="4148">
                  <c:v>8.9489E-10</c:v>
                </c:pt>
                <c:pt idx="4149">
                  <c:v>0</c:v>
                </c:pt>
                <c:pt idx="4150">
                  <c:v>0</c:v>
                </c:pt>
                <c:pt idx="4151">
                  <c:v>0</c:v>
                </c:pt>
                <c:pt idx="4152">
                  <c:v>0</c:v>
                </c:pt>
                <c:pt idx="4153">
                  <c:v>2.9446929999999998E-9</c:v>
                </c:pt>
                <c:pt idx="4154">
                  <c:v>0</c:v>
                </c:pt>
                <c:pt idx="4155">
                  <c:v>8.2607200000000004E-10</c:v>
                </c:pt>
                <c:pt idx="4156">
                  <c:v>0</c:v>
                </c:pt>
                <c:pt idx="4157">
                  <c:v>0</c:v>
                </c:pt>
                <c:pt idx="4158">
                  <c:v>0</c:v>
                </c:pt>
                <c:pt idx="4159">
                  <c:v>0</c:v>
                </c:pt>
                <c:pt idx="4160">
                  <c:v>0</c:v>
                </c:pt>
                <c:pt idx="4161">
                  <c:v>0</c:v>
                </c:pt>
                <c:pt idx="4162">
                  <c:v>0</c:v>
                </c:pt>
                <c:pt idx="4163">
                  <c:v>0</c:v>
                </c:pt>
                <c:pt idx="4164">
                  <c:v>9.7777599999999987E-10</c:v>
                </c:pt>
                <c:pt idx="4165">
                  <c:v>0</c:v>
                </c:pt>
                <c:pt idx="4166">
                  <c:v>0</c:v>
                </c:pt>
                <c:pt idx="4167">
                  <c:v>0</c:v>
                </c:pt>
                <c:pt idx="4168">
                  <c:v>1.2438800000000001E-9</c:v>
                </c:pt>
                <c:pt idx="4169">
                  <c:v>0</c:v>
                </c:pt>
                <c:pt idx="4170">
                  <c:v>0</c:v>
                </c:pt>
                <c:pt idx="4171">
                  <c:v>0</c:v>
                </c:pt>
                <c:pt idx="4172">
                  <c:v>0</c:v>
                </c:pt>
                <c:pt idx="4173">
                  <c:v>0</c:v>
                </c:pt>
                <c:pt idx="4174">
                  <c:v>0</c:v>
                </c:pt>
                <c:pt idx="4175">
                  <c:v>1.2616500000000001E-9</c:v>
                </c:pt>
                <c:pt idx="4176">
                  <c:v>0</c:v>
                </c:pt>
                <c:pt idx="4177">
                  <c:v>0</c:v>
                </c:pt>
                <c:pt idx="4178">
                  <c:v>0</c:v>
                </c:pt>
                <c:pt idx="4179">
                  <c:v>0</c:v>
                </c:pt>
                <c:pt idx="4180">
                  <c:v>0</c:v>
                </c:pt>
                <c:pt idx="4181">
                  <c:v>0</c:v>
                </c:pt>
                <c:pt idx="4182">
                  <c:v>0</c:v>
                </c:pt>
                <c:pt idx="4183">
                  <c:v>0</c:v>
                </c:pt>
                <c:pt idx="4184">
                  <c:v>0</c:v>
                </c:pt>
                <c:pt idx="4185">
                  <c:v>0</c:v>
                </c:pt>
                <c:pt idx="4186">
                  <c:v>3.6550999999999999E-9</c:v>
                </c:pt>
                <c:pt idx="4187">
                  <c:v>0</c:v>
                </c:pt>
                <c:pt idx="4188">
                  <c:v>0</c:v>
                </c:pt>
                <c:pt idx="4189">
                  <c:v>0</c:v>
                </c:pt>
                <c:pt idx="4190">
                  <c:v>0</c:v>
                </c:pt>
                <c:pt idx="4191">
                  <c:v>1.1141700000000001E-9</c:v>
                </c:pt>
                <c:pt idx="4192">
                  <c:v>0</c:v>
                </c:pt>
                <c:pt idx="4193">
                  <c:v>0</c:v>
                </c:pt>
                <c:pt idx="4194">
                  <c:v>0</c:v>
                </c:pt>
                <c:pt idx="4195">
                  <c:v>0</c:v>
                </c:pt>
                <c:pt idx="4196">
                  <c:v>0</c:v>
                </c:pt>
                <c:pt idx="4197">
                  <c:v>0</c:v>
                </c:pt>
                <c:pt idx="4198">
                  <c:v>0</c:v>
                </c:pt>
                <c:pt idx="4199">
                  <c:v>0</c:v>
                </c:pt>
                <c:pt idx="4200">
                  <c:v>0</c:v>
                </c:pt>
                <c:pt idx="4201">
                  <c:v>0</c:v>
                </c:pt>
                <c:pt idx="4202">
                  <c:v>0</c:v>
                </c:pt>
                <c:pt idx="4203">
                  <c:v>0</c:v>
                </c:pt>
                <c:pt idx="4204">
                  <c:v>0</c:v>
                </c:pt>
                <c:pt idx="4205">
                  <c:v>0</c:v>
                </c:pt>
                <c:pt idx="4206">
                  <c:v>0</c:v>
                </c:pt>
                <c:pt idx="4207">
                  <c:v>0</c:v>
                </c:pt>
                <c:pt idx="4208">
                  <c:v>8.7662499999999996E-10</c:v>
                </c:pt>
                <c:pt idx="4209">
                  <c:v>0</c:v>
                </c:pt>
                <c:pt idx="4210">
                  <c:v>0</c:v>
                </c:pt>
                <c:pt idx="4211">
                  <c:v>0</c:v>
                </c:pt>
                <c:pt idx="4212">
                  <c:v>0</c:v>
                </c:pt>
                <c:pt idx="4213">
                  <c:v>0</c:v>
                </c:pt>
                <c:pt idx="4214">
                  <c:v>0</c:v>
                </c:pt>
                <c:pt idx="4215">
                  <c:v>0</c:v>
                </c:pt>
                <c:pt idx="4216">
                  <c:v>0</c:v>
                </c:pt>
                <c:pt idx="4217">
                  <c:v>0</c:v>
                </c:pt>
                <c:pt idx="4218">
                  <c:v>0</c:v>
                </c:pt>
                <c:pt idx="4219">
                  <c:v>0</c:v>
                </c:pt>
                <c:pt idx="4220">
                  <c:v>0</c:v>
                </c:pt>
                <c:pt idx="4221">
                  <c:v>0</c:v>
                </c:pt>
                <c:pt idx="4222">
                  <c:v>8.4387699999999996E-10</c:v>
                </c:pt>
                <c:pt idx="4223">
                  <c:v>8.3289099999999991E-10</c:v>
                </c:pt>
                <c:pt idx="4224">
                  <c:v>7.9933299999999999E-10</c:v>
                </c:pt>
                <c:pt idx="4225">
                  <c:v>0</c:v>
                </c:pt>
                <c:pt idx="4226">
                  <c:v>0</c:v>
                </c:pt>
                <c:pt idx="4227">
                  <c:v>0</c:v>
                </c:pt>
                <c:pt idx="4228">
                  <c:v>0</c:v>
                </c:pt>
                <c:pt idx="4229">
                  <c:v>0</c:v>
                </c:pt>
                <c:pt idx="4230">
                  <c:v>0</c:v>
                </c:pt>
                <c:pt idx="4231">
                  <c:v>0</c:v>
                </c:pt>
                <c:pt idx="4232">
                  <c:v>1.0141500000000001E-9</c:v>
                </c:pt>
                <c:pt idx="4233">
                  <c:v>0</c:v>
                </c:pt>
                <c:pt idx="4234">
                  <c:v>0</c:v>
                </c:pt>
                <c:pt idx="4235">
                  <c:v>0</c:v>
                </c:pt>
                <c:pt idx="4236">
                  <c:v>0</c:v>
                </c:pt>
                <c:pt idx="4237">
                  <c:v>0</c:v>
                </c:pt>
                <c:pt idx="4238">
                  <c:v>0</c:v>
                </c:pt>
                <c:pt idx="4239">
                  <c:v>0</c:v>
                </c:pt>
                <c:pt idx="4240">
                  <c:v>0</c:v>
                </c:pt>
                <c:pt idx="4241">
                  <c:v>0</c:v>
                </c:pt>
                <c:pt idx="4242">
                  <c:v>0</c:v>
                </c:pt>
                <c:pt idx="4243">
                  <c:v>0</c:v>
                </c:pt>
                <c:pt idx="4244">
                  <c:v>0</c:v>
                </c:pt>
                <c:pt idx="4245">
                  <c:v>0</c:v>
                </c:pt>
                <c:pt idx="4246">
                  <c:v>0</c:v>
                </c:pt>
                <c:pt idx="4247">
                  <c:v>0</c:v>
                </c:pt>
                <c:pt idx="4248">
                  <c:v>0</c:v>
                </c:pt>
                <c:pt idx="4249">
                  <c:v>0</c:v>
                </c:pt>
                <c:pt idx="4250">
                  <c:v>0</c:v>
                </c:pt>
                <c:pt idx="4251">
                  <c:v>0</c:v>
                </c:pt>
                <c:pt idx="4252">
                  <c:v>0</c:v>
                </c:pt>
                <c:pt idx="4253">
                  <c:v>0</c:v>
                </c:pt>
                <c:pt idx="4254">
                  <c:v>0</c:v>
                </c:pt>
                <c:pt idx="4255">
                  <c:v>0</c:v>
                </c:pt>
                <c:pt idx="4256">
                  <c:v>0</c:v>
                </c:pt>
                <c:pt idx="4257">
                  <c:v>0</c:v>
                </c:pt>
                <c:pt idx="4258">
                  <c:v>2.13399E-9</c:v>
                </c:pt>
                <c:pt idx="4259">
                  <c:v>0</c:v>
                </c:pt>
                <c:pt idx="4260">
                  <c:v>0</c:v>
                </c:pt>
                <c:pt idx="4261">
                  <c:v>0</c:v>
                </c:pt>
                <c:pt idx="4262">
                  <c:v>0</c:v>
                </c:pt>
                <c:pt idx="4263">
                  <c:v>0</c:v>
                </c:pt>
                <c:pt idx="4264">
                  <c:v>0</c:v>
                </c:pt>
                <c:pt idx="4265">
                  <c:v>0</c:v>
                </c:pt>
                <c:pt idx="4266">
                  <c:v>0</c:v>
                </c:pt>
                <c:pt idx="4267">
                  <c:v>0</c:v>
                </c:pt>
                <c:pt idx="4268">
                  <c:v>0</c:v>
                </c:pt>
                <c:pt idx="4269">
                  <c:v>8.0576300000000004E-10</c:v>
                </c:pt>
                <c:pt idx="4270">
                  <c:v>7.59269E-10</c:v>
                </c:pt>
                <c:pt idx="4271">
                  <c:v>0</c:v>
                </c:pt>
                <c:pt idx="4272">
                  <c:v>0</c:v>
                </c:pt>
                <c:pt idx="4273">
                  <c:v>1.2183599999999999E-9</c:v>
                </c:pt>
                <c:pt idx="4274">
                  <c:v>0</c:v>
                </c:pt>
                <c:pt idx="4275">
                  <c:v>0</c:v>
                </c:pt>
                <c:pt idx="4276">
                  <c:v>0</c:v>
                </c:pt>
                <c:pt idx="4277">
                  <c:v>0</c:v>
                </c:pt>
                <c:pt idx="4278">
                  <c:v>0</c:v>
                </c:pt>
                <c:pt idx="4279">
                  <c:v>0</c:v>
                </c:pt>
                <c:pt idx="4280">
                  <c:v>0</c:v>
                </c:pt>
                <c:pt idx="4281">
                  <c:v>0</c:v>
                </c:pt>
                <c:pt idx="4282">
                  <c:v>0</c:v>
                </c:pt>
                <c:pt idx="4283">
                  <c:v>9.813220000000001E-10</c:v>
                </c:pt>
                <c:pt idx="4284">
                  <c:v>0</c:v>
                </c:pt>
                <c:pt idx="4285">
                  <c:v>0</c:v>
                </c:pt>
                <c:pt idx="4286">
                  <c:v>0</c:v>
                </c:pt>
                <c:pt idx="4287">
                  <c:v>0</c:v>
                </c:pt>
                <c:pt idx="4288">
                  <c:v>0</c:v>
                </c:pt>
                <c:pt idx="4289">
                  <c:v>0</c:v>
                </c:pt>
                <c:pt idx="4290">
                  <c:v>1.1582119999999999E-9</c:v>
                </c:pt>
                <c:pt idx="4291">
                  <c:v>0</c:v>
                </c:pt>
                <c:pt idx="4292">
                  <c:v>0</c:v>
                </c:pt>
                <c:pt idx="4293">
                  <c:v>0</c:v>
                </c:pt>
                <c:pt idx="4294">
                  <c:v>0</c:v>
                </c:pt>
                <c:pt idx="4295">
                  <c:v>0</c:v>
                </c:pt>
                <c:pt idx="4296">
                  <c:v>0</c:v>
                </c:pt>
                <c:pt idx="4297">
                  <c:v>0</c:v>
                </c:pt>
                <c:pt idx="4298">
                  <c:v>0</c:v>
                </c:pt>
                <c:pt idx="4299">
                  <c:v>0</c:v>
                </c:pt>
                <c:pt idx="4300">
                  <c:v>4.0691699999999995E-9</c:v>
                </c:pt>
                <c:pt idx="4301">
                  <c:v>0</c:v>
                </c:pt>
                <c:pt idx="4302">
                  <c:v>0</c:v>
                </c:pt>
                <c:pt idx="4303">
                  <c:v>0</c:v>
                </c:pt>
                <c:pt idx="4304">
                  <c:v>0</c:v>
                </c:pt>
                <c:pt idx="4305">
                  <c:v>1.5500099999999999E-9</c:v>
                </c:pt>
                <c:pt idx="4306">
                  <c:v>0</c:v>
                </c:pt>
                <c:pt idx="4307">
                  <c:v>0</c:v>
                </c:pt>
                <c:pt idx="4308">
                  <c:v>0</c:v>
                </c:pt>
                <c:pt idx="4309">
                  <c:v>0</c:v>
                </c:pt>
                <c:pt idx="4310">
                  <c:v>2.0078600000000001E-9</c:v>
                </c:pt>
                <c:pt idx="4311">
                  <c:v>0</c:v>
                </c:pt>
                <c:pt idx="4312">
                  <c:v>0</c:v>
                </c:pt>
                <c:pt idx="4313">
                  <c:v>0</c:v>
                </c:pt>
                <c:pt idx="4314">
                  <c:v>0</c:v>
                </c:pt>
                <c:pt idx="4315">
                  <c:v>0</c:v>
                </c:pt>
                <c:pt idx="4316">
                  <c:v>8.6983999999999997E-10</c:v>
                </c:pt>
                <c:pt idx="4317">
                  <c:v>0</c:v>
                </c:pt>
                <c:pt idx="4318">
                  <c:v>0</c:v>
                </c:pt>
                <c:pt idx="4319">
                  <c:v>0</c:v>
                </c:pt>
                <c:pt idx="4320">
                  <c:v>0</c:v>
                </c:pt>
                <c:pt idx="4321">
                  <c:v>0</c:v>
                </c:pt>
                <c:pt idx="4322">
                  <c:v>0</c:v>
                </c:pt>
                <c:pt idx="4323">
                  <c:v>0</c:v>
                </c:pt>
                <c:pt idx="4324">
                  <c:v>0</c:v>
                </c:pt>
                <c:pt idx="4325">
                  <c:v>0</c:v>
                </c:pt>
                <c:pt idx="4326">
                  <c:v>0</c:v>
                </c:pt>
                <c:pt idx="4327">
                  <c:v>0</c:v>
                </c:pt>
                <c:pt idx="4328">
                  <c:v>0</c:v>
                </c:pt>
                <c:pt idx="4329">
                  <c:v>0</c:v>
                </c:pt>
                <c:pt idx="4330">
                  <c:v>0</c:v>
                </c:pt>
                <c:pt idx="4331">
                  <c:v>0</c:v>
                </c:pt>
                <c:pt idx="4332">
                  <c:v>0</c:v>
                </c:pt>
                <c:pt idx="4333">
                  <c:v>0</c:v>
                </c:pt>
                <c:pt idx="4334">
                  <c:v>0</c:v>
                </c:pt>
                <c:pt idx="4335">
                  <c:v>0</c:v>
                </c:pt>
                <c:pt idx="4336">
                  <c:v>0</c:v>
                </c:pt>
                <c:pt idx="4337">
                  <c:v>0</c:v>
                </c:pt>
                <c:pt idx="4338">
                  <c:v>0</c:v>
                </c:pt>
                <c:pt idx="4339">
                  <c:v>1.1341500000000001E-9</c:v>
                </c:pt>
                <c:pt idx="4340">
                  <c:v>0</c:v>
                </c:pt>
                <c:pt idx="4341">
                  <c:v>0</c:v>
                </c:pt>
                <c:pt idx="4342">
                  <c:v>1.85106E-9</c:v>
                </c:pt>
                <c:pt idx="4343">
                  <c:v>0</c:v>
                </c:pt>
                <c:pt idx="4344">
                  <c:v>0</c:v>
                </c:pt>
                <c:pt idx="4345">
                  <c:v>0</c:v>
                </c:pt>
                <c:pt idx="4346">
                  <c:v>5.8237799999999991E-9</c:v>
                </c:pt>
                <c:pt idx="4347">
                  <c:v>9.8133600000000001E-10</c:v>
                </c:pt>
                <c:pt idx="4348">
                  <c:v>0</c:v>
                </c:pt>
                <c:pt idx="4349">
                  <c:v>0</c:v>
                </c:pt>
                <c:pt idx="4350">
                  <c:v>0</c:v>
                </c:pt>
                <c:pt idx="4351">
                  <c:v>0</c:v>
                </c:pt>
                <c:pt idx="4352">
                  <c:v>0</c:v>
                </c:pt>
                <c:pt idx="4353">
                  <c:v>0</c:v>
                </c:pt>
                <c:pt idx="4354">
                  <c:v>3.50399E-9</c:v>
                </c:pt>
                <c:pt idx="4355">
                  <c:v>0</c:v>
                </c:pt>
                <c:pt idx="4356">
                  <c:v>0</c:v>
                </c:pt>
                <c:pt idx="4357">
                  <c:v>0</c:v>
                </c:pt>
                <c:pt idx="4358">
                  <c:v>1.70153E-9</c:v>
                </c:pt>
                <c:pt idx="4359">
                  <c:v>0</c:v>
                </c:pt>
                <c:pt idx="4360">
                  <c:v>0</c:v>
                </c:pt>
                <c:pt idx="4361">
                  <c:v>0</c:v>
                </c:pt>
                <c:pt idx="4362">
                  <c:v>0</c:v>
                </c:pt>
                <c:pt idx="4363">
                  <c:v>0</c:v>
                </c:pt>
                <c:pt idx="4364">
                  <c:v>0</c:v>
                </c:pt>
                <c:pt idx="4365">
                  <c:v>0</c:v>
                </c:pt>
                <c:pt idx="4366">
                  <c:v>0</c:v>
                </c:pt>
                <c:pt idx="4367">
                  <c:v>0</c:v>
                </c:pt>
                <c:pt idx="4368">
                  <c:v>0</c:v>
                </c:pt>
                <c:pt idx="4369">
                  <c:v>0</c:v>
                </c:pt>
                <c:pt idx="4370">
                  <c:v>0</c:v>
                </c:pt>
                <c:pt idx="4371">
                  <c:v>0</c:v>
                </c:pt>
                <c:pt idx="4372">
                  <c:v>0</c:v>
                </c:pt>
                <c:pt idx="4373">
                  <c:v>0</c:v>
                </c:pt>
                <c:pt idx="4374">
                  <c:v>0</c:v>
                </c:pt>
                <c:pt idx="4375">
                  <c:v>0</c:v>
                </c:pt>
                <c:pt idx="4376">
                  <c:v>8.7733999999999989E-10</c:v>
                </c:pt>
                <c:pt idx="4377">
                  <c:v>0</c:v>
                </c:pt>
                <c:pt idx="4378">
                  <c:v>0</c:v>
                </c:pt>
                <c:pt idx="4379">
                  <c:v>1.65737E-9</c:v>
                </c:pt>
                <c:pt idx="4380">
                  <c:v>0</c:v>
                </c:pt>
                <c:pt idx="4381">
                  <c:v>5.0310100000000004E-9</c:v>
                </c:pt>
                <c:pt idx="4382">
                  <c:v>0</c:v>
                </c:pt>
                <c:pt idx="4383">
                  <c:v>0</c:v>
                </c:pt>
                <c:pt idx="4384">
                  <c:v>2.5431600000000001E-9</c:v>
                </c:pt>
                <c:pt idx="4385">
                  <c:v>2.66997E-9</c:v>
                </c:pt>
                <c:pt idx="4386">
                  <c:v>0</c:v>
                </c:pt>
                <c:pt idx="4387">
                  <c:v>0</c:v>
                </c:pt>
                <c:pt idx="4388">
                  <c:v>0</c:v>
                </c:pt>
                <c:pt idx="4389">
                  <c:v>0</c:v>
                </c:pt>
                <c:pt idx="4390">
                  <c:v>0</c:v>
                </c:pt>
                <c:pt idx="4391">
                  <c:v>2.8587199999999998E-9</c:v>
                </c:pt>
                <c:pt idx="4392">
                  <c:v>0</c:v>
                </c:pt>
                <c:pt idx="4393">
                  <c:v>0</c:v>
                </c:pt>
                <c:pt idx="4394">
                  <c:v>0</c:v>
                </c:pt>
                <c:pt idx="4395">
                  <c:v>0</c:v>
                </c:pt>
                <c:pt idx="4396">
                  <c:v>0</c:v>
                </c:pt>
                <c:pt idx="4397">
                  <c:v>0</c:v>
                </c:pt>
                <c:pt idx="4398">
                  <c:v>0</c:v>
                </c:pt>
                <c:pt idx="4399">
                  <c:v>1.6320900000000001E-9</c:v>
                </c:pt>
                <c:pt idx="4400">
                  <c:v>2.5377300000000001E-9</c:v>
                </c:pt>
                <c:pt idx="4401">
                  <c:v>9.876500000000002E-10</c:v>
                </c:pt>
                <c:pt idx="4402">
                  <c:v>2.0250200000000001E-9</c:v>
                </c:pt>
                <c:pt idx="4403">
                  <c:v>0</c:v>
                </c:pt>
                <c:pt idx="4404">
                  <c:v>0</c:v>
                </c:pt>
                <c:pt idx="4405">
                  <c:v>0</c:v>
                </c:pt>
                <c:pt idx="4406">
                  <c:v>0</c:v>
                </c:pt>
                <c:pt idx="4407">
                  <c:v>0</c:v>
                </c:pt>
                <c:pt idx="4408">
                  <c:v>0</c:v>
                </c:pt>
                <c:pt idx="4409">
                  <c:v>9.9556099999999993E-10</c:v>
                </c:pt>
                <c:pt idx="4410">
                  <c:v>0</c:v>
                </c:pt>
                <c:pt idx="4411">
                  <c:v>0</c:v>
                </c:pt>
                <c:pt idx="4412">
                  <c:v>0</c:v>
                </c:pt>
                <c:pt idx="4413">
                  <c:v>0</c:v>
                </c:pt>
                <c:pt idx="4414">
                  <c:v>0</c:v>
                </c:pt>
                <c:pt idx="4415">
                  <c:v>0</c:v>
                </c:pt>
                <c:pt idx="4416">
                  <c:v>0</c:v>
                </c:pt>
                <c:pt idx="4417">
                  <c:v>0</c:v>
                </c:pt>
                <c:pt idx="4418">
                  <c:v>0</c:v>
                </c:pt>
                <c:pt idx="4419">
                  <c:v>7.90451E-10</c:v>
                </c:pt>
                <c:pt idx="4420">
                  <c:v>0</c:v>
                </c:pt>
                <c:pt idx="4421">
                  <c:v>0</c:v>
                </c:pt>
                <c:pt idx="4422">
                  <c:v>0</c:v>
                </c:pt>
                <c:pt idx="4423">
                  <c:v>1.09319E-9</c:v>
                </c:pt>
                <c:pt idx="4424">
                  <c:v>0</c:v>
                </c:pt>
                <c:pt idx="4425">
                  <c:v>0</c:v>
                </c:pt>
                <c:pt idx="4426">
                  <c:v>0</c:v>
                </c:pt>
                <c:pt idx="4427">
                  <c:v>1.8344049999999999E-9</c:v>
                </c:pt>
                <c:pt idx="4428">
                  <c:v>0</c:v>
                </c:pt>
                <c:pt idx="4429">
                  <c:v>0</c:v>
                </c:pt>
                <c:pt idx="4430">
                  <c:v>0</c:v>
                </c:pt>
                <c:pt idx="4431">
                  <c:v>0</c:v>
                </c:pt>
                <c:pt idx="4432">
                  <c:v>0</c:v>
                </c:pt>
                <c:pt idx="4433">
                  <c:v>0</c:v>
                </c:pt>
                <c:pt idx="4434">
                  <c:v>0</c:v>
                </c:pt>
                <c:pt idx="4435">
                  <c:v>0</c:v>
                </c:pt>
                <c:pt idx="4436">
                  <c:v>0</c:v>
                </c:pt>
                <c:pt idx="4437">
                  <c:v>0</c:v>
                </c:pt>
                <c:pt idx="4438">
                  <c:v>0</c:v>
                </c:pt>
                <c:pt idx="4439">
                  <c:v>0</c:v>
                </c:pt>
                <c:pt idx="4440">
                  <c:v>0</c:v>
                </c:pt>
                <c:pt idx="4441">
                  <c:v>9.7785000000000009E-10</c:v>
                </c:pt>
                <c:pt idx="4442">
                  <c:v>0</c:v>
                </c:pt>
                <c:pt idx="4443">
                  <c:v>1.79304E-9</c:v>
                </c:pt>
                <c:pt idx="4444">
                  <c:v>6.0059900000000003E-9</c:v>
                </c:pt>
                <c:pt idx="4445">
                  <c:v>0</c:v>
                </c:pt>
                <c:pt idx="4446">
                  <c:v>7.6777799999999999E-10</c:v>
                </c:pt>
                <c:pt idx="4447">
                  <c:v>0</c:v>
                </c:pt>
                <c:pt idx="4448">
                  <c:v>0</c:v>
                </c:pt>
                <c:pt idx="4449">
                  <c:v>0</c:v>
                </c:pt>
                <c:pt idx="4450">
                  <c:v>0</c:v>
                </c:pt>
                <c:pt idx="4451">
                  <c:v>0</c:v>
                </c:pt>
                <c:pt idx="4452">
                  <c:v>0</c:v>
                </c:pt>
                <c:pt idx="4453">
                  <c:v>2.02441E-9</c:v>
                </c:pt>
                <c:pt idx="4454">
                  <c:v>0</c:v>
                </c:pt>
                <c:pt idx="4455">
                  <c:v>0</c:v>
                </c:pt>
                <c:pt idx="4456">
                  <c:v>0</c:v>
                </c:pt>
                <c:pt idx="4457">
                  <c:v>8.8102799999999999E-10</c:v>
                </c:pt>
                <c:pt idx="4458">
                  <c:v>0</c:v>
                </c:pt>
                <c:pt idx="4459">
                  <c:v>0</c:v>
                </c:pt>
                <c:pt idx="4460">
                  <c:v>0</c:v>
                </c:pt>
                <c:pt idx="4461">
                  <c:v>0</c:v>
                </c:pt>
                <c:pt idx="4462">
                  <c:v>0</c:v>
                </c:pt>
                <c:pt idx="4463">
                  <c:v>0</c:v>
                </c:pt>
                <c:pt idx="4464">
                  <c:v>0</c:v>
                </c:pt>
                <c:pt idx="4465">
                  <c:v>0</c:v>
                </c:pt>
                <c:pt idx="4466">
                  <c:v>0</c:v>
                </c:pt>
                <c:pt idx="4467">
                  <c:v>0</c:v>
                </c:pt>
                <c:pt idx="4468">
                  <c:v>1.6151400000000001E-9</c:v>
                </c:pt>
                <c:pt idx="4469">
                  <c:v>0</c:v>
                </c:pt>
                <c:pt idx="4470">
                  <c:v>0</c:v>
                </c:pt>
                <c:pt idx="4471">
                  <c:v>0</c:v>
                </c:pt>
                <c:pt idx="4472">
                  <c:v>1.0747200000000002E-9</c:v>
                </c:pt>
                <c:pt idx="4473">
                  <c:v>0</c:v>
                </c:pt>
                <c:pt idx="4474">
                  <c:v>0</c:v>
                </c:pt>
                <c:pt idx="4475">
                  <c:v>0</c:v>
                </c:pt>
                <c:pt idx="4476">
                  <c:v>0</c:v>
                </c:pt>
                <c:pt idx="4477">
                  <c:v>0</c:v>
                </c:pt>
                <c:pt idx="4478">
                  <c:v>0</c:v>
                </c:pt>
                <c:pt idx="4479">
                  <c:v>2.597166E-9</c:v>
                </c:pt>
                <c:pt idx="4480">
                  <c:v>0</c:v>
                </c:pt>
                <c:pt idx="4481">
                  <c:v>1.8212700000000001E-9</c:v>
                </c:pt>
                <c:pt idx="4482">
                  <c:v>7.8228000000000012E-10</c:v>
                </c:pt>
                <c:pt idx="4483">
                  <c:v>0</c:v>
                </c:pt>
                <c:pt idx="4484">
                  <c:v>7.5085200000000005E-9</c:v>
                </c:pt>
                <c:pt idx="4485">
                  <c:v>0</c:v>
                </c:pt>
                <c:pt idx="4486">
                  <c:v>0</c:v>
                </c:pt>
                <c:pt idx="4487">
                  <c:v>0</c:v>
                </c:pt>
                <c:pt idx="4488">
                  <c:v>0</c:v>
                </c:pt>
                <c:pt idx="4489">
                  <c:v>0</c:v>
                </c:pt>
                <c:pt idx="4490">
                  <c:v>0</c:v>
                </c:pt>
                <c:pt idx="4491">
                  <c:v>0</c:v>
                </c:pt>
                <c:pt idx="4492">
                  <c:v>0</c:v>
                </c:pt>
                <c:pt idx="4493">
                  <c:v>1.4752800000000001E-9</c:v>
                </c:pt>
                <c:pt idx="4494">
                  <c:v>0</c:v>
                </c:pt>
                <c:pt idx="4495">
                  <c:v>0</c:v>
                </c:pt>
                <c:pt idx="4496">
                  <c:v>0</c:v>
                </c:pt>
                <c:pt idx="4497">
                  <c:v>0</c:v>
                </c:pt>
                <c:pt idx="4498">
                  <c:v>0</c:v>
                </c:pt>
                <c:pt idx="4499">
                  <c:v>0</c:v>
                </c:pt>
                <c:pt idx="4500">
                  <c:v>9.0517600000000004E-10</c:v>
                </c:pt>
                <c:pt idx="4501">
                  <c:v>0</c:v>
                </c:pt>
                <c:pt idx="4502">
                  <c:v>9.7271999999999992E-10</c:v>
                </c:pt>
                <c:pt idx="4503">
                  <c:v>0</c:v>
                </c:pt>
                <c:pt idx="4504">
                  <c:v>2.8748099999999999E-9</c:v>
                </c:pt>
                <c:pt idx="4505">
                  <c:v>0</c:v>
                </c:pt>
                <c:pt idx="4506">
                  <c:v>0</c:v>
                </c:pt>
                <c:pt idx="4507">
                  <c:v>4.0627600000000001E-9</c:v>
                </c:pt>
                <c:pt idx="4508">
                  <c:v>0</c:v>
                </c:pt>
                <c:pt idx="4509">
                  <c:v>0</c:v>
                </c:pt>
                <c:pt idx="4510">
                  <c:v>0</c:v>
                </c:pt>
                <c:pt idx="4511">
                  <c:v>0</c:v>
                </c:pt>
                <c:pt idx="4512">
                  <c:v>0</c:v>
                </c:pt>
                <c:pt idx="4513">
                  <c:v>0</c:v>
                </c:pt>
                <c:pt idx="4514">
                  <c:v>0</c:v>
                </c:pt>
                <c:pt idx="4515">
                  <c:v>8.4003999999999992E-10</c:v>
                </c:pt>
                <c:pt idx="4516">
                  <c:v>0</c:v>
                </c:pt>
                <c:pt idx="4517">
                  <c:v>3.6635099999999999E-9</c:v>
                </c:pt>
                <c:pt idx="4518">
                  <c:v>0</c:v>
                </c:pt>
                <c:pt idx="4519">
                  <c:v>0</c:v>
                </c:pt>
                <c:pt idx="4520">
                  <c:v>0</c:v>
                </c:pt>
                <c:pt idx="4521">
                  <c:v>0</c:v>
                </c:pt>
                <c:pt idx="4522">
                  <c:v>2.5218700000000001E-9</c:v>
                </c:pt>
                <c:pt idx="4523">
                  <c:v>1.1165599999999999E-9</c:v>
                </c:pt>
                <c:pt idx="4524">
                  <c:v>0</c:v>
                </c:pt>
                <c:pt idx="4525">
                  <c:v>0</c:v>
                </c:pt>
                <c:pt idx="4526">
                  <c:v>7.1533299999999997E-10</c:v>
                </c:pt>
                <c:pt idx="4527">
                  <c:v>7.2863E-10</c:v>
                </c:pt>
                <c:pt idx="4528">
                  <c:v>0</c:v>
                </c:pt>
                <c:pt idx="4529">
                  <c:v>0</c:v>
                </c:pt>
                <c:pt idx="4530">
                  <c:v>0</c:v>
                </c:pt>
                <c:pt idx="4531">
                  <c:v>1.6868E-9</c:v>
                </c:pt>
                <c:pt idx="4532">
                  <c:v>3.52761E-9</c:v>
                </c:pt>
                <c:pt idx="4533">
                  <c:v>8.1304699999999997E-10</c:v>
                </c:pt>
                <c:pt idx="4534">
                  <c:v>0</c:v>
                </c:pt>
                <c:pt idx="4535">
                  <c:v>0</c:v>
                </c:pt>
                <c:pt idx="4536">
                  <c:v>0</c:v>
                </c:pt>
                <c:pt idx="4537">
                  <c:v>0</c:v>
                </c:pt>
                <c:pt idx="4538">
                  <c:v>1.5528099999999997E-9</c:v>
                </c:pt>
                <c:pt idx="4539">
                  <c:v>2.8330900000000002E-9</c:v>
                </c:pt>
                <c:pt idx="4540">
                  <c:v>0</c:v>
                </c:pt>
                <c:pt idx="4541">
                  <c:v>0</c:v>
                </c:pt>
                <c:pt idx="4542">
                  <c:v>0</c:v>
                </c:pt>
                <c:pt idx="4543">
                  <c:v>0</c:v>
                </c:pt>
                <c:pt idx="4544">
                  <c:v>0</c:v>
                </c:pt>
                <c:pt idx="4545">
                  <c:v>0</c:v>
                </c:pt>
                <c:pt idx="4546">
                  <c:v>0</c:v>
                </c:pt>
                <c:pt idx="4547">
                  <c:v>0</c:v>
                </c:pt>
                <c:pt idx="4548">
                  <c:v>4.1010099999999997E-9</c:v>
                </c:pt>
                <c:pt idx="4549">
                  <c:v>0</c:v>
                </c:pt>
                <c:pt idx="4550">
                  <c:v>0</c:v>
                </c:pt>
                <c:pt idx="4551">
                  <c:v>0</c:v>
                </c:pt>
                <c:pt idx="4552">
                  <c:v>0</c:v>
                </c:pt>
                <c:pt idx="4553">
                  <c:v>2.7976100000000002E-9</c:v>
                </c:pt>
                <c:pt idx="4554">
                  <c:v>1.1769800000000002E-9</c:v>
                </c:pt>
                <c:pt idx="4555">
                  <c:v>0</c:v>
                </c:pt>
                <c:pt idx="4556">
                  <c:v>0</c:v>
                </c:pt>
                <c:pt idx="4557">
                  <c:v>0</c:v>
                </c:pt>
                <c:pt idx="4558">
                  <c:v>0</c:v>
                </c:pt>
                <c:pt idx="4559">
                  <c:v>0</c:v>
                </c:pt>
                <c:pt idx="4560">
                  <c:v>0</c:v>
                </c:pt>
                <c:pt idx="4561">
                  <c:v>0</c:v>
                </c:pt>
                <c:pt idx="4562">
                  <c:v>0</c:v>
                </c:pt>
                <c:pt idx="4563">
                  <c:v>0</c:v>
                </c:pt>
                <c:pt idx="4564">
                  <c:v>0</c:v>
                </c:pt>
                <c:pt idx="4565">
                  <c:v>0</c:v>
                </c:pt>
                <c:pt idx="4566">
                  <c:v>0</c:v>
                </c:pt>
                <c:pt idx="4567">
                  <c:v>0</c:v>
                </c:pt>
                <c:pt idx="4568">
                  <c:v>0</c:v>
                </c:pt>
                <c:pt idx="4569">
                  <c:v>0</c:v>
                </c:pt>
                <c:pt idx="4570">
                  <c:v>0</c:v>
                </c:pt>
                <c:pt idx="4571">
                  <c:v>0</c:v>
                </c:pt>
                <c:pt idx="4572">
                  <c:v>0</c:v>
                </c:pt>
                <c:pt idx="4573">
                  <c:v>0</c:v>
                </c:pt>
                <c:pt idx="4574">
                  <c:v>0</c:v>
                </c:pt>
                <c:pt idx="4575">
                  <c:v>0</c:v>
                </c:pt>
                <c:pt idx="4576">
                  <c:v>0</c:v>
                </c:pt>
                <c:pt idx="4577">
                  <c:v>0</c:v>
                </c:pt>
                <c:pt idx="4578">
                  <c:v>0</c:v>
                </c:pt>
                <c:pt idx="4579">
                  <c:v>6.9794000000000018E-10</c:v>
                </c:pt>
                <c:pt idx="4580">
                  <c:v>0</c:v>
                </c:pt>
                <c:pt idx="4581">
                  <c:v>0</c:v>
                </c:pt>
                <c:pt idx="4582">
                  <c:v>0</c:v>
                </c:pt>
                <c:pt idx="4583">
                  <c:v>0</c:v>
                </c:pt>
                <c:pt idx="4584">
                  <c:v>0</c:v>
                </c:pt>
                <c:pt idx="4585">
                  <c:v>0</c:v>
                </c:pt>
                <c:pt idx="4586">
                  <c:v>0</c:v>
                </c:pt>
                <c:pt idx="4587">
                  <c:v>0</c:v>
                </c:pt>
                <c:pt idx="4588">
                  <c:v>0</c:v>
                </c:pt>
                <c:pt idx="4589">
                  <c:v>0</c:v>
                </c:pt>
                <c:pt idx="4590">
                  <c:v>1.4032699999999994E-9</c:v>
                </c:pt>
                <c:pt idx="4591">
                  <c:v>7.20712E-10</c:v>
                </c:pt>
                <c:pt idx="4592">
                  <c:v>0</c:v>
                </c:pt>
                <c:pt idx="4593">
                  <c:v>0</c:v>
                </c:pt>
                <c:pt idx="4594">
                  <c:v>0</c:v>
                </c:pt>
                <c:pt idx="4595">
                  <c:v>1.0607500000000001E-9</c:v>
                </c:pt>
                <c:pt idx="4596">
                  <c:v>2.3482299999999999E-9</c:v>
                </c:pt>
                <c:pt idx="4597">
                  <c:v>7.8338199999999995E-10</c:v>
                </c:pt>
                <c:pt idx="4598">
                  <c:v>0</c:v>
                </c:pt>
                <c:pt idx="4599">
                  <c:v>0</c:v>
                </c:pt>
                <c:pt idx="4600">
                  <c:v>0</c:v>
                </c:pt>
                <c:pt idx="4601">
                  <c:v>0</c:v>
                </c:pt>
                <c:pt idx="4602">
                  <c:v>0</c:v>
                </c:pt>
                <c:pt idx="4603">
                  <c:v>9.7756999999999996E-10</c:v>
                </c:pt>
                <c:pt idx="4604">
                  <c:v>0</c:v>
                </c:pt>
                <c:pt idx="4605">
                  <c:v>1.3440200000000001E-9</c:v>
                </c:pt>
                <c:pt idx="4606">
                  <c:v>0</c:v>
                </c:pt>
                <c:pt idx="4607">
                  <c:v>0</c:v>
                </c:pt>
                <c:pt idx="4608">
                  <c:v>4.1786500000000007E-9</c:v>
                </c:pt>
                <c:pt idx="4609">
                  <c:v>9.9691010000000006E-9</c:v>
                </c:pt>
                <c:pt idx="4610">
                  <c:v>0</c:v>
                </c:pt>
                <c:pt idx="4611">
                  <c:v>5.0829700000000003E-9</c:v>
                </c:pt>
                <c:pt idx="4612">
                  <c:v>0</c:v>
                </c:pt>
                <c:pt idx="4613">
                  <c:v>7.5632499999999997E-10</c:v>
                </c:pt>
                <c:pt idx="4614">
                  <c:v>0</c:v>
                </c:pt>
                <c:pt idx="4615">
                  <c:v>0</c:v>
                </c:pt>
                <c:pt idx="4616">
                  <c:v>5.0717000000000002E-9</c:v>
                </c:pt>
                <c:pt idx="4617">
                  <c:v>1.1016300000000001E-9</c:v>
                </c:pt>
                <c:pt idx="4618">
                  <c:v>0</c:v>
                </c:pt>
                <c:pt idx="4619">
                  <c:v>2.1767350000000001E-9</c:v>
                </c:pt>
                <c:pt idx="4620">
                  <c:v>0</c:v>
                </c:pt>
                <c:pt idx="4621">
                  <c:v>0</c:v>
                </c:pt>
                <c:pt idx="4622">
                  <c:v>0</c:v>
                </c:pt>
                <c:pt idx="4623">
                  <c:v>6.2313500000000004E-10</c:v>
                </c:pt>
                <c:pt idx="4624">
                  <c:v>0</c:v>
                </c:pt>
                <c:pt idx="4625">
                  <c:v>0</c:v>
                </c:pt>
                <c:pt idx="4626">
                  <c:v>1.4876200000000001E-9</c:v>
                </c:pt>
                <c:pt idx="4627">
                  <c:v>0</c:v>
                </c:pt>
                <c:pt idx="4628">
                  <c:v>2.3762700000000001E-9</c:v>
                </c:pt>
                <c:pt idx="4629">
                  <c:v>0</c:v>
                </c:pt>
                <c:pt idx="4630">
                  <c:v>0</c:v>
                </c:pt>
                <c:pt idx="4631">
                  <c:v>0</c:v>
                </c:pt>
                <c:pt idx="4632">
                  <c:v>0</c:v>
                </c:pt>
                <c:pt idx="4633">
                  <c:v>0</c:v>
                </c:pt>
                <c:pt idx="4634">
                  <c:v>0</c:v>
                </c:pt>
                <c:pt idx="4635">
                  <c:v>1.3440200000000001E-9</c:v>
                </c:pt>
                <c:pt idx="4636">
                  <c:v>8.6690999999999985E-10</c:v>
                </c:pt>
                <c:pt idx="4637">
                  <c:v>0</c:v>
                </c:pt>
                <c:pt idx="4638">
                  <c:v>0</c:v>
                </c:pt>
                <c:pt idx="4639">
                  <c:v>0</c:v>
                </c:pt>
                <c:pt idx="4640">
                  <c:v>0</c:v>
                </c:pt>
                <c:pt idx="4641">
                  <c:v>0</c:v>
                </c:pt>
                <c:pt idx="4642">
                  <c:v>0</c:v>
                </c:pt>
                <c:pt idx="4643">
                  <c:v>8.0211699999999999E-10</c:v>
                </c:pt>
                <c:pt idx="4644">
                  <c:v>0</c:v>
                </c:pt>
                <c:pt idx="4645">
                  <c:v>0</c:v>
                </c:pt>
                <c:pt idx="4646">
                  <c:v>0</c:v>
                </c:pt>
                <c:pt idx="4647">
                  <c:v>0</c:v>
                </c:pt>
                <c:pt idx="4648">
                  <c:v>0</c:v>
                </c:pt>
                <c:pt idx="4649">
                  <c:v>0</c:v>
                </c:pt>
                <c:pt idx="4650">
                  <c:v>9.0585699999999999E-10</c:v>
                </c:pt>
                <c:pt idx="4651">
                  <c:v>0</c:v>
                </c:pt>
                <c:pt idx="4652">
                  <c:v>0</c:v>
                </c:pt>
                <c:pt idx="4653">
                  <c:v>0</c:v>
                </c:pt>
                <c:pt idx="4654">
                  <c:v>1.2705000000000001E-9</c:v>
                </c:pt>
                <c:pt idx="4655">
                  <c:v>0</c:v>
                </c:pt>
                <c:pt idx="4656">
                  <c:v>0</c:v>
                </c:pt>
                <c:pt idx="4657">
                  <c:v>1.0826199999999999E-9</c:v>
                </c:pt>
                <c:pt idx="4658">
                  <c:v>0</c:v>
                </c:pt>
                <c:pt idx="4659">
                  <c:v>0</c:v>
                </c:pt>
                <c:pt idx="4660">
                  <c:v>0</c:v>
                </c:pt>
                <c:pt idx="4661">
                  <c:v>0</c:v>
                </c:pt>
                <c:pt idx="4662">
                  <c:v>0</c:v>
                </c:pt>
                <c:pt idx="4663">
                  <c:v>0</c:v>
                </c:pt>
                <c:pt idx="4664">
                  <c:v>1.39526E-9</c:v>
                </c:pt>
                <c:pt idx="4665">
                  <c:v>0</c:v>
                </c:pt>
                <c:pt idx="4666">
                  <c:v>3.98683E-9</c:v>
                </c:pt>
                <c:pt idx="4667">
                  <c:v>9.9803300000000004E-10</c:v>
                </c:pt>
                <c:pt idx="4668">
                  <c:v>0</c:v>
                </c:pt>
                <c:pt idx="4669">
                  <c:v>9.2744199999999997E-10</c:v>
                </c:pt>
                <c:pt idx="4670">
                  <c:v>0</c:v>
                </c:pt>
                <c:pt idx="4671">
                  <c:v>2.1104199999999998E-9</c:v>
                </c:pt>
                <c:pt idx="4672">
                  <c:v>3.6290259999999998E-9</c:v>
                </c:pt>
                <c:pt idx="4673">
                  <c:v>0</c:v>
                </c:pt>
                <c:pt idx="4674">
                  <c:v>0</c:v>
                </c:pt>
                <c:pt idx="4675">
                  <c:v>0</c:v>
                </c:pt>
                <c:pt idx="4676">
                  <c:v>0</c:v>
                </c:pt>
                <c:pt idx="4677">
                  <c:v>0</c:v>
                </c:pt>
                <c:pt idx="4678">
                  <c:v>0</c:v>
                </c:pt>
                <c:pt idx="4679">
                  <c:v>0</c:v>
                </c:pt>
                <c:pt idx="4680">
                  <c:v>0</c:v>
                </c:pt>
                <c:pt idx="4681">
                  <c:v>2.7000400000000001E-9</c:v>
                </c:pt>
                <c:pt idx="4682">
                  <c:v>0</c:v>
                </c:pt>
                <c:pt idx="4683">
                  <c:v>0</c:v>
                </c:pt>
                <c:pt idx="4684">
                  <c:v>2.260877E-9</c:v>
                </c:pt>
                <c:pt idx="4685">
                  <c:v>1.49325E-9</c:v>
                </c:pt>
                <c:pt idx="4686">
                  <c:v>0</c:v>
                </c:pt>
                <c:pt idx="4687">
                  <c:v>0</c:v>
                </c:pt>
                <c:pt idx="4688">
                  <c:v>0</c:v>
                </c:pt>
                <c:pt idx="4689">
                  <c:v>0</c:v>
                </c:pt>
                <c:pt idx="4690">
                  <c:v>0</c:v>
                </c:pt>
                <c:pt idx="4691">
                  <c:v>0</c:v>
                </c:pt>
                <c:pt idx="4692">
                  <c:v>0</c:v>
                </c:pt>
                <c:pt idx="4693">
                  <c:v>1.13267E-9</c:v>
                </c:pt>
                <c:pt idx="4694">
                  <c:v>0</c:v>
                </c:pt>
                <c:pt idx="4695">
                  <c:v>1.15758E-9</c:v>
                </c:pt>
                <c:pt idx="4696">
                  <c:v>0</c:v>
                </c:pt>
                <c:pt idx="4697">
                  <c:v>4.3476189999999996E-9</c:v>
                </c:pt>
                <c:pt idx="4698">
                  <c:v>9.4629999999999993E-10</c:v>
                </c:pt>
                <c:pt idx="4699">
                  <c:v>0</c:v>
                </c:pt>
                <c:pt idx="4700">
                  <c:v>1.3708819999999999E-9</c:v>
                </c:pt>
                <c:pt idx="4701">
                  <c:v>0</c:v>
                </c:pt>
                <c:pt idx="4702">
                  <c:v>0</c:v>
                </c:pt>
                <c:pt idx="4703">
                  <c:v>0</c:v>
                </c:pt>
                <c:pt idx="4704">
                  <c:v>0</c:v>
                </c:pt>
                <c:pt idx="4705">
                  <c:v>2.11878E-9</c:v>
                </c:pt>
                <c:pt idx="4706">
                  <c:v>0</c:v>
                </c:pt>
                <c:pt idx="4707">
                  <c:v>0</c:v>
                </c:pt>
                <c:pt idx="4708">
                  <c:v>1.4400099999999999E-9</c:v>
                </c:pt>
                <c:pt idx="4709">
                  <c:v>0</c:v>
                </c:pt>
                <c:pt idx="4710">
                  <c:v>0</c:v>
                </c:pt>
                <c:pt idx="4711">
                  <c:v>7.886900000000001E-10</c:v>
                </c:pt>
                <c:pt idx="4712">
                  <c:v>0</c:v>
                </c:pt>
                <c:pt idx="4713">
                  <c:v>0</c:v>
                </c:pt>
                <c:pt idx="4714">
                  <c:v>2.2847400000000001E-9</c:v>
                </c:pt>
                <c:pt idx="4715">
                  <c:v>0</c:v>
                </c:pt>
                <c:pt idx="4716">
                  <c:v>2.2870599999999998E-9</c:v>
                </c:pt>
                <c:pt idx="4717">
                  <c:v>2.3554800000000002E-9</c:v>
                </c:pt>
                <c:pt idx="4718">
                  <c:v>1.0515900000000001E-9</c:v>
                </c:pt>
                <c:pt idx="4719">
                  <c:v>6.7797000000000005E-9</c:v>
                </c:pt>
                <c:pt idx="4720">
                  <c:v>0</c:v>
                </c:pt>
                <c:pt idx="4721">
                  <c:v>0</c:v>
                </c:pt>
                <c:pt idx="4722">
                  <c:v>0</c:v>
                </c:pt>
                <c:pt idx="4723">
                  <c:v>1.1724400000000001E-9</c:v>
                </c:pt>
                <c:pt idx="4724">
                  <c:v>0</c:v>
                </c:pt>
                <c:pt idx="4725">
                  <c:v>0</c:v>
                </c:pt>
                <c:pt idx="4726">
                  <c:v>2.4501199999999998E-9</c:v>
                </c:pt>
                <c:pt idx="4727">
                  <c:v>0</c:v>
                </c:pt>
                <c:pt idx="4728">
                  <c:v>2.68231E-9</c:v>
                </c:pt>
                <c:pt idx="4729">
                  <c:v>0</c:v>
                </c:pt>
                <c:pt idx="4730">
                  <c:v>0</c:v>
                </c:pt>
                <c:pt idx="4731">
                  <c:v>0</c:v>
                </c:pt>
                <c:pt idx="4732">
                  <c:v>2.7978799999999999E-9</c:v>
                </c:pt>
                <c:pt idx="4733">
                  <c:v>2.14503E-9</c:v>
                </c:pt>
                <c:pt idx="4734">
                  <c:v>1.8934000000000005E-9</c:v>
                </c:pt>
                <c:pt idx="4735">
                  <c:v>8.7739000000000021E-10</c:v>
                </c:pt>
                <c:pt idx="4736">
                  <c:v>0</c:v>
                </c:pt>
                <c:pt idx="4737">
                  <c:v>0</c:v>
                </c:pt>
                <c:pt idx="4738">
                  <c:v>1.4593499999999999E-9</c:v>
                </c:pt>
                <c:pt idx="4739">
                  <c:v>2.23331E-9</c:v>
                </c:pt>
                <c:pt idx="4740">
                  <c:v>0</c:v>
                </c:pt>
                <c:pt idx="4741">
                  <c:v>2.2336400000000002E-9</c:v>
                </c:pt>
                <c:pt idx="4742">
                  <c:v>0</c:v>
                </c:pt>
                <c:pt idx="4743">
                  <c:v>0</c:v>
                </c:pt>
                <c:pt idx="4744">
                  <c:v>0</c:v>
                </c:pt>
                <c:pt idx="4745">
                  <c:v>0</c:v>
                </c:pt>
                <c:pt idx="4746">
                  <c:v>0</c:v>
                </c:pt>
                <c:pt idx="4747">
                  <c:v>0</c:v>
                </c:pt>
                <c:pt idx="4748">
                  <c:v>9.1917000000000025E-10</c:v>
                </c:pt>
                <c:pt idx="4749">
                  <c:v>1.3566099999999999E-9</c:v>
                </c:pt>
                <c:pt idx="4750">
                  <c:v>0</c:v>
                </c:pt>
                <c:pt idx="4751">
                  <c:v>9.3763E-10</c:v>
                </c:pt>
                <c:pt idx="4752">
                  <c:v>0</c:v>
                </c:pt>
                <c:pt idx="4753">
                  <c:v>0</c:v>
                </c:pt>
                <c:pt idx="4754">
                  <c:v>0</c:v>
                </c:pt>
                <c:pt idx="4755">
                  <c:v>5.6804100000000002E-9</c:v>
                </c:pt>
                <c:pt idx="4756">
                  <c:v>1.11789E-9</c:v>
                </c:pt>
                <c:pt idx="4757">
                  <c:v>0</c:v>
                </c:pt>
                <c:pt idx="4758">
                  <c:v>0</c:v>
                </c:pt>
                <c:pt idx="4759">
                  <c:v>0</c:v>
                </c:pt>
                <c:pt idx="4760">
                  <c:v>0</c:v>
                </c:pt>
                <c:pt idx="4761">
                  <c:v>0</c:v>
                </c:pt>
                <c:pt idx="4762">
                  <c:v>7.423700000000002E-10</c:v>
                </c:pt>
                <c:pt idx="4763">
                  <c:v>0</c:v>
                </c:pt>
                <c:pt idx="4764">
                  <c:v>0</c:v>
                </c:pt>
                <c:pt idx="4765">
                  <c:v>0</c:v>
                </c:pt>
                <c:pt idx="4766">
                  <c:v>1.9848799999999999E-9</c:v>
                </c:pt>
                <c:pt idx="4767">
                  <c:v>0</c:v>
                </c:pt>
                <c:pt idx="4768">
                  <c:v>0</c:v>
                </c:pt>
                <c:pt idx="4769">
                  <c:v>0</c:v>
                </c:pt>
                <c:pt idx="4770">
                  <c:v>0</c:v>
                </c:pt>
                <c:pt idx="4771">
                  <c:v>0</c:v>
                </c:pt>
                <c:pt idx="4772">
                  <c:v>0</c:v>
                </c:pt>
                <c:pt idx="4773">
                  <c:v>1.2150300000000001E-9</c:v>
                </c:pt>
                <c:pt idx="4774">
                  <c:v>0</c:v>
                </c:pt>
                <c:pt idx="4775">
                  <c:v>0</c:v>
                </c:pt>
                <c:pt idx="4776">
                  <c:v>0</c:v>
                </c:pt>
                <c:pt idx="4777">
                  <c:v>0</c:v>
                </c:pt>
                <c:pt idx="4778">
                  <c:v>0</c:v>
                </c:pt>
                <c:pt idx="4779">
                  <c:v>3.78545E-9</c:v>
                </c:pt>
                <c:pt idx="4780">
                  <c:v>0</c:v>
                </c:pt>
                <c:pt idx="4781">
                  <c:v>1.8992400000000002E-9</c:v>
                </c:pt>
                <c:pt idx="4782">
                  <c:v>0</c:v>
                </c:pt>
                <c:pt idx="4783">
                  <c:v>0</c:v>
                </c:pt>
                <c:pt idx="4784">
                  <c:v>0</c:v>
                </c:pt>
                <c:pt idx="4785">
                  <c:v>0</c:v>
                </c:pt>
                <c:pt idx="4786">
                  <c:v>0</c:v>
                </c:pt>
                <c:pt idx="4787">
                  <c:v>0</c:v>
                </c:pt>
                <c:pt idx="4788">
                  <c:v>1.2389100000000002E-9</c:v>
                </c:pt>
                <c:pt idx="4789">
                  <c:v>0</c:v>
                </c:pt>
                <c:pt idx="4790">
                  <c:v>0</c:v>
                </c:pt>
                <c:pt idx="4791">
                  <c:v>0</c:v>
                </c:pt>
                <c:pt idx="4792">
                  <c:v>0</c:v>
                </c:pt>
                <c:pt idx="4793">
                  <c:v>0</c:v>
                </c:pt>
                <c:pt idx="4794">
                  <c:v>0</c:v>
                </c:pt>
                <c:pt idx="4795">
                  <c:v>0</c:v>
                </c:pt>
                <c:pt idx="4796">
                  <c:v>0</c:v>
                </c:pt>
                <c:pt idx="4797">
                  <c:v>4.1886499999999996E-9</c:v>
                </c:pt>
                <c:pt idx="4798">
                  <c:v>0</c:v>
                </c:pt>
                <c:pt idx="4799">
                  <c:v>0</c:v>
                </c:pt>
                <c:pt idx="4800">
                  <c:v>0</c:v>
                </c:pt>
                <c:pt idx="4801">
                  <c:v>0</c:v>
                </c:pt>
                <c:pt idx="4802">
                  <c:v>0</c:v>
                </c:pt>
                <c:pt idx="4803">
                  <c:v>0</c:v>
                </c:pt>
                <c:pt idx="4804">
                  <c:v>0</c:v>
                </c:pt>
                <c:pt idx="4805">
                  <c:v>0</c:v>
                </c:pt>
                <c:pt idx="4806">
                  <c:v>0</c:v>
                </c:pt>
                <c:pt idx="4807">
                  <c:v>0</c:v>
                </c:pt>
                <c:pt idx="4808">
                  <c:v>1.0724900000000003E-9</c:v>
                </c:pt>
                <c:pt idx="4809">
                  <c:v>0</c:v>
                </c:pt>
                <c:pt idx="4810">
                  <c:v>0</c:v>
                </c:pt>
                <c:pt idx="4811">
                  <c:v>0</c:v>
                </c:pt>
                <c:pt idx="4812">
                  <c:v>1.4504999999999999E-9</c:v>
                </c:pt>
                <c:pt idx="4813">
                  <c:v>1.5552599999999999E-9</c:v>
                </c:pt>
                <c:pt idx="4814">
                  <c:v>0</c:v>
                </c:pt>
                <c:pt idx="4815">
                  <c:v>2.1210800000000003E-9</c:v>
                </c:pt>
                <c:pt idx="4816">
                  <c:v>0</c:v>
                </c:pt>
                <c:pt idx="4817">
                  <c:v>0</c:v>
                </c:pt>
                <c:pt idx="4818">
                  <c:v>0</c:v>
                </c:pt>
                <c:pt idx="4819">
                  <c:v>4.3237799999999997E-9</c:v>
                </c:pt>
                <c:pt idx="4820">
                  <c:v>0</c:v>
                </c:pt>
                <c:pt idx="4821">
                  <c:v>0</c:v>
                </c:pt>
                <c:pt idx="4822">
                  <c:v>3.7714299999999992E-9</c:v>
                </c:pt>
                <c:pt idx="4823">
                  <c:v>1.3257999999999997E-9</c:v>
                </c:pt>
                <c:pt idx="4824">
                  <c:v>0</c:v>
                </c:pt>
                <c:pt idx="4825">
                  <c:v>2.9222300000000002E-9</c:v>
                </c:pt>
                <c:pt idx="4826">
                  <c:v>0</c:v>
                </c:pt>
                <c:pt idx="4827">
                  <c:v>0</c:v>
                </c:pt>
                <c:pt idx="4828">
                  <c:v>0</c:v>
                </c:pt>
                <c:pt idx="4829">
                  <c:v>0</c:v>
                </c:pt>
                <c:pt idx="4830">
                  <c:v>0</c:v>
                </c:pt>
                <c:pt idx="4831">
                  <c:v>8.7299999999999978E-10</c:v>
                </c:pt>
                <c:pt idx="4832">
                  <c:v>0</c:v>
                </c:pt>
                <c:pt idx="4833">
                  <c:v>7.6706999999999992E-10</c:v>
                </c:pt>
                <c:pt idx="4834">
                  <c:v>0</c:v>
                </c:pt>
                <c:pt idx="4835">
                  <c:v>0</c:v>
                </c:pt>
                <c:pt idx="4836">
                  <c:v>0</c:v>
                </c:pt>
                <c:pt idx="4837">
                  <c:v>0</c:v>
                </c:pt>
                <c:pt idx="4838">
                  <c:v>1.1170999999999998E-9</c:v>
                </c:pt>
                <c:pt idx="4839">
                  <c:v>0</c:v>
                </c:pt>
                <c:pt idx="4840">
                  <c:v>0</c:v>
                </c:pt>
                <c:pt idx="4841">
                  <c:v>6.3261200000000001E-9</c:v>
                </c:pt>
                <c:pt idx="4842">
                  <c:v>0</c:v>
                </c:pt>
                <c:pt idx="4843">
                  <c:v>0</c:v>
                </c:pt>
                <c:pt idx="4844">
                  <c:v>0</c:v>
                </c:pt>
                <c:pt idx="4845">
                  <c:v>1.7532699999999999E-9</c:v>
                </c:pt>
                <c:pt idx="4846">
                  <c:v>0</c:v>
                </c:pt>
                <c:pt idx="4847">
                  <c:v>0</c:v>
                </c:pt>
                <c:pt idx="4848">
                  <c:v>2.3144700000000002E-9</c:v>
                </c:pt>
                <c:pt idx="4849">
                  <c:v>7.4387000000000004E-10</c:v>
                </c:pt>
                <c:pt idx="4850">
                  <c:v>0</c:v>
                </c:pt>
                <c:pt idx="4851">
                  <c:v>0</c:v>
                </c:pt>
                <c:pt idx="4852">
                  <c:v>0</c:v>
                </c:pt>
                <c:pt idx="4853">
                  <c:v>1.43036E-9</c:v>
                </c:pt>
                <c:pt idx="4854">
                  <c:v>0</c:v>
                </c:pt>
                <c:pt idx="4855">
                  <c:v>0</c:v>
                </c:pt>
                <c:pt idx="4856">
                  <c:v>5.7892700000000006E-9</c:v>
                </c:pt>
                <c:pt idx="4857">
                  <c:v>0</c:v>
                </c:pt>
                <c:pt idx="4858">
                  <c:v>0</c:v>
                </c:pt>
                <c:pt idx="4859">
                  <c:v>7.0490689999999996E-9</c:v>
                </c:pt>
                <c:pt idx="4860">
                  <c:v>0</c:v>
                </c:pt>
                <c:pt idx="4861">
                  <c:v>1.2737000000000001E-9</c:v>
                </c:pt>
                <c:pt idx="4862">
                  <c:v>0</c:v>
                </c:pt>
                <c:pt idx="4863">
                  <c:v>2.2339199999999997E-9</c:v>
                </c:pt>
                <c:pt idx="4864">
                  <c:v>7.6702999999999999E-10</c:v>
                </c:pt>
                <c:pt idx="4865">
                  <c:v>6.1735799999999997E-9</c:v>
                </c:pt>
                <c:pt idx="4866">
                  <c:v>0</c:v>
                </c:pt>
                <c:pt idx="4867">
                  <c:v>0</c:v>
                </c:pt>
                <c:pt idx="4868">
                  <c:v>0</c:v>
                </c:pt>
                <c:pt idx="4869">
                  <c:v>0</c:v>
                </c:pt>
                <c:pt idx="4870">
                  <c:v>0</c:v>
                </c:pt>
                <c:pt idx="4871">
                  <c:v>2.4527099999999999E-9</c:v>
                </c:pt>
                <c:pt idx="4872">
                  <c:v>0</c:v>
                </c:pt>
                <c:pt idx="4873">
                  <c:v>0</c:v>
                </c:pt>
                <c:pt idx="4874">
                  <c:v>0</c:v>
                </c:pt>
                <c:pt idx="4875">
                  <c:v>2.2049499999999999E-9</c:v>
                </c:pt>
                <c:pt idx="4876">
                  <c:v>1.05859E-9</c:v>
                </c:pt>
                <c:pt idx="4877">
                  <c:v>0</c:v>
                </c:pt>
                <c:pt idx="4878">
                  <c:v>8.4236999999999985E-10</c:v>
                </c:pt>
                <c:pt idx="4879">
                  <c:v>0</c:v>
                </c:pt>
                <c:pt idx="4880">
                  <c:v>9.4024999999999993E-10</c:v>
                </c:pt>
                <c:pt idx="4881">
                  <c:v>0</c:v>
                </c:pt>
                <c:pt idx="4882">
                  <c:v>0</c:v>
                </c:pt>
                <c:pt idx="4883">
                  <c:v>0</c:v>
                </c:pt>
                <c:pt idx="4884">
                  <c:v>2.9858599999999999E-9</c:v>
                </c:pt>
                <c:pt idx="4885">
                  <c:v>0</c:v>
                </c:pt>
                <c:pt idx="4886">
                  <c:v>0</c:v>
                </c:pt>
                <c:pt idx="4887">
                  <c:v>0</c:v>
                </c:pt>
                <c:pt idx="4888">
                  <c:v>0</c:v>
                </c:pt>
                <c:pt idx="4889">
                  <c:v>0</c:v>
                </c:pt>
                <c:pt idx="4890">
                  <c:v>0</c:v>
                </c:pt>
                <c:pt idx="4891">
                  <c:v>0</c:v>
                </c:pt>
                <c:pt idx="4892">
                  <c:v>0</c:v>
                </c:pt>
                <c:pt idx="4893">
                  <c:v>0</c:v>
                </c:pt>
                <c:pt idx="4894">
                  <c:v>0</c:v>
                </c:pt>
                <c:pt idx="4895">
                  <c:v>0</c:v>
                </c:pt>
                <c:pt idx="4896">
                  <c:v>1.1967800000000001E-9</c:v>
                </c:pt>
                <c:pt idx="4897">
                  <c:v>0</c:v>
                </c:pt>
                <c:pt idx="4898">
                  <c:v>2.20532E-9</c:v>
                </c:pt>
                <c:pt idx="4899">
                  <c:v>0</c:v>
                </c:pt>
                <c:pt idx="4900">
                  <c:v>0</c:v>
                </c:pt>
                <c:pt idx="4901">
                  <c:v>0</c:v>
                </c:pt>
                <c:pt idx="4902">
                  <c:v>0</c:v>
                </c:pt>
                <c:pt idx="4903">
                  <c:v>0</c:v>
                </c:pt>
                <c:pt idx="4904">
                  <c:v>0</c:v>
                </c:pt>
                <c:pt idx="4905">
                  <c:v>0</c:v>
                </c:pt>
                <c:pt idx="4906">
                  <c:v>2.7021499999999998E-9</c:v>
                </c:pt>
                <c:pt idx="4907">
                  <c:v>0</c:v>
                </c:pt>
                <c:pt idx="4908">
                  <c:v>1.3957599999999999E-9</c:v>
                </c:pt>
                <c:pt idx="4909">
                  <c:v>0</c:v>
                </c:pt>
                <c:pt idx="4910">
                  <c:v>0</c:v>
                </c:pt>
                <c:pt idx="4911">
                  <c:v>8.1567599999999999E-10</c:v>
                </c:pt>
                <c:pt idx="4912">
                  <c:v>0</c:v>
                </c:pt>
                <c:pt idx="4913">
                  <c:v>2.3703599999999997E-9</c:v>
                </c:pt>
                <c:pt idx="4914">
                  <c:v>0</c:v>
                </c:pt>
                <c:pt idx="4915">
                  <c:v>0</c:v>
                </c:pt>
                <c:pt idx="4916">
                  <c:v>2.688674E-9</c:v>
                </c:pt>
                <c:pt idx="4917">
                  <c:v>0</c:v>
                </c:pt>
                <c:pt idx="4918">
                  <c:v>0</c:v>
                </c:pt>
                <c:pt idx="4919">
                  <c:v>0</c:v>
                </c:pt>
                <c:pt idx="4920">
                  <c:v>0</c:v>
                </c:pt>
                <c:pt idx="4921">
                  <c:v>0</c:v>
                </c:pt>
                <c:pt idx="4922">
                  <c:v>0</c:v>
                </c:pt>
                <c:pt idx="4923">
                  <c:v>0</c:v>
                </c:pt>
                <c:pt idx="4924">
                  <c:v>0</c:v>
                </c:pt>
                <c:pt idx="4925">
                  <c:v>1.7216900000000001E-9</c:v>
                </c:pt>
                <c:pt idx="4926">
                  <c:v>0</c:v>
                </c:pt>
                <c:pt idx="4927">
                  <c:v>0</c:v>
                </c:pt>
                <c:pt idx="4928">
                  <c:v>3.5690399999999999E-9</c:v>
                </c:pt>
                <c:pt idx="4929">
                  <c:v>1.2686E-8</c:v>
                </c:pt>
                <c:pt idx="4930">
                  <c:v>0</c:v>
                </c:pt>
                <c:pt idx="4931">
                  <c:v>0</c:v>
                </c:pt>
                <c:pt idx="4932">
                  <c:v>3.538E-9</c:v>
                </c:pt>
                <c:pt idx="4933">
                  <c:v>0</c:v>
                </c:pt>
                <c:pt idx="4934">
                  <c:v>0</c:v>
                </c:pt>
                <c:pt idx="4935">
                  <c:v>0</c:v>
                </c:pt>
                <c:pt idx="4936">
                  <c:v>0</c:v>
                </c:pt>
                <c:pt idx="4937">
                  <c:v>0</c:v>
                </c:pt>
                <c:pt idx="4938">
                  <c:v>4.5766499999999995E-9</c:v>
                </c:pt>
                <c:pt idx="4939">
                  <c:v>6.1036600000000012E-9</c:v>
                </c:pt>
                <c:pt idx="4940">
                  <c:v>1.5415299999999997E-9</c:v>
                </c:pt>
                <c:pt idx="4941">
                  <c:v>0</c:v>
                </c:pt>
                <c:pt idx="4942">
                  <c:v>6.3507299999999998E-10</c:v>
                </c:pt>
                <c:pt idx="4943">
                  <c:v>2.5196400000000002E-9</c:v>
                </c:pt>
                <c:pt idx="4944">
                  <c:v>2.0389300000000001E-9</c:v>
                </c:pt>
                <c:pt idx="4945">
                  <c:v>0</c:v>
                </c:pt>
                <c:pt idx="4946">
                  <c:v>2.2080899999999996E-9</c:v>
                </c:pt>
                <c:pt idx="4947">
                  <c:v>0</c:v>
                </c:pt>
                <c:pt idx="4948">
                  <c:v>0</c:v>
                </c:pt>
                <c:pt idx="4949">
                  <c:v>1.3149399999999996E-9</c:v>
                </c:pt>
                <c:pt idx="4950">
                  <c:v>0</c:v>
                </c:pt>
                <c:pt idx="4951">
                  <c:v>1.8308699999999999E-9</c:v>
                </c:pt>
                <c:pt idx="4952">
                  <c:v>0</c:v>
                </c:pt>
                <c:pt idx="4953">
                  <c:v>0</c:v>
                </c:pt>
                <c:pt idx="4954">
                  <c:v>0</c:v>
                </c:pt>
                <c:pt idx="4955">
                  <c:v>2.5259699999999993E-9</c:v>
                </c:pt>
                <c:pt idx="4956">
                  <c:v>0</c:v>
                </c:pt>
                <c:pt idx="4957">
                  <c:v>3.8922300000000007E-9</c:v>
                </c:pt>
                <c:pt idx="4958">
                  <c:v>0</c:v>
                </c:pt>
                <c:pt idx="4959">
                  <c:v>7.8258100000000024E-9</c:v>
                </c:pt>
                <c:pt idx="4960">
                  <c:v>1.5262200000000001E-9</c:v>
                </c:pt>
                <c:pt idx="4961">
                  <c:v>0</c:v>
                </c:pt>
                <c:pt idx="4962">
                  <c:v>0</c:v>
                </c:pt>
                <c:pt idx="4963">
                  <c:v>0</c:v>
                </c:pt>
                <c:pt idx="4964">
                  <c:v>1.4889500000000003E-9</c:v>
                </c:pt>
                <c:pt idx="4965">
                  <c:v>0</c:v>
                </c:pt>
                <c:pt idx="4966">
                  <c:v>6.3177500000000004E-9</c:v>
                </c:pt>
                <c:pt idx="4967">
                  <c:v>8.4138600000000001E-9</c:v>
                </c:pt>
                <c:pt idx="4968">
                  <c:v>0</c:v>
                </c:pt>
                <c:pt idx="4969">
                  <c:v>0</c:v>
                </c:pt>
                <c:pt idx="4970">
                  <c:v>0</c:v>
                </c:pt>
                <c:pt idx="4971">
                  <c:v>1.2999799999999999E-9</c:v>
                </c:pt>
                <c:pt idx="4972">
                  <c:v>0</c:v>
                </c:pt>
                <c:pt idx="4973">
                  <c:v>8.7539999999999969E-10</c:v>
                </c:pt>
                <c:pt idx="4974">
                  <c:v>1.6047499999999999E-9</c:v>
                </c:pt>
                <c:pt idx="4975">
                  <c:v>2.4991300000000007E-9</c:v>
                </c:pt>
                <c:pt idx="4976">
                  <c:v>0</c:v>
                </c:pt>
                <c:pt idx="4977">
                  <c:v>0</c:v>
                </c:pt>
                <c:pt idx="4978">
                  <c:v>0</c:v>
                </c:pt>
                <c:pt idx="4979">
                  <c:v>0</c:v>
                </c:pt>
                <c:pt idx="4980">
                  <c:v>0</c:v>
                </c:pt>
                <c:pt idx="4981">
                  <c:v>0</c:v>
                </c:pt>
                <c:pt idx="4982">
                  <c:v>2.2595800000000002E-9</c:v>
                </c:pt>
                <c:pt idx="4983">
                  <c:v>1.1006660000000001E-9</c:v>
                </c:pt>
                <c:pt idx="4984">
                  <c:v>0</c:v>
                </c:pt>
                <c:pt idx="4985">
                  <c:v>9.9285999999999982E-10</c:v>
                </c:pt>
                <c:pt idx="4986">
                  <c:v>4.5537999999999997E-9</c:v>
                </c:pt>
                <c:pt idx="4987">
                  <c:v>3.4736499999999995E-9</c:v>
                </c:pt>
                <c:pt idx="4988">
                  <c:v>2.3034999999999981E-9</c:v>
                </c:pt>
                <c:pt idx="4989">
                  <c:v>1.1224000000000002E-8</c:v>
                </c:pt>
                <c:pt idx="4990">
                  <c:v>1.15028E-8</c:v>
                </c:pt>
                <c:pt idx="4991">
                  <c:v>8.2873999999999985E-9</c:v>
                </c:pt>
                <c:pt idx="4992">
                  <c:v>2.0440699999999991E-9</c:v>
                </c:pt>
                <c:pt idx="4993">
                  <c:v>4.40968E-9</c:v>
                </c:pt>
                <c:pt idx="4994">
                  <c:v>1.7473000000000004E-9</c:v>
                </c:pt>
                <c:pt idx="4995">
                  <c:v>0</c:v>
                </c:pt>
                <c:pt idx="4996">
                  <c:v>0</c:v>
                </c:pt>
                <c:pt idx="4997">
                  <c:v>0</c:v>
                </c:pt>
                <c:pt idx="4998">
                  <c:v>2.1806999999999985E-9</c:v>
                </c:pt>
                <c:pt idx="4999">
                  <c:v>0</c:v>
                </c:pt>
                <c:pt idx="5000">
                  <c:v>0</c:v>
                </c:pt>
                <c:pt idx="5001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4C3-4D0C-80E9-D245A8836E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5891864"/>
        <c:axId val="405892520"/>
      </c:scatterChart>
      <c:valAx>
        <c:axId val="405891864"/>
        <c:scaling>
          <c:orientation val="minMax"/>
          <c:max val="14.5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Neutron</a:t>
                </a:r>
                <a:r>
                  <a:rPr lang="en-US" baseline="0" dirty="0">
                    <a:solidFill>
                      <a:schemeClr val="tx1"/>
                    </a:solidFill>
                  </a:rPr>
                  <a:t> Energy (MeV)</a:t>
                </a:r>
                <a:endParaRPr lang="en-US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5892520"/>
        <c:crosses val="autoZero"/>
        <c:crossBetween val="midCat"/>
      </c:valAx>
      <c:valAx>
        <c:axId val="405892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Flux (particles/cm</a:t>
                </a:r>
                <a:r>
                  <a:rPr lang="en-US" baseline="30000" dirty="0">
                    <a:solidFill>
                      <a:schemeClr val="tx1"/>
                    </a:solidFill>
                  </a:rPr>
                  <a:t>2</a:t>
                </a:r>
                <a:r>
                  <a:rPr lang="en-US" dirty="0">
                    <a:solidFill>
                      <a:schemeClr val="tx1"/>
                    </a:solidFill>
                  </a:rPr>
                  <a:t> 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000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58918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31155E8D-0BA4-452B-8EDB-07A7BC61EC61}" type="datetimeFigureOut">
              <a:rPr lang="en-US"/>
              <a:pPr>
                <a:defRPr/>
              </a:pPr>
              <a:t>12/6/2018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39892210-BE35-4A26-8523-71E669893B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26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1D7AA6C-3DEF-4DD2-A62F-1859B2C2B030}" type="datetimeFigureOut">
              <a:rPr lang="en-US"/>
              <a:pPr>
                <a:defRPr/>
              </a:pPr>
              <a:t>12/6/2018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F6B3159-B396-4F1D-8D6C-858A85A152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3194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9DB06A-C872-4CD1-8717-EF2A7E823F5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074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Explain difference between direct, front scatter and back scatter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Direct – neutrons that go straight from the source to the detector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Front Scatter – neutrons that were collected on the “front half” of the via collision with the RSM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Back Scatter – neutrons that pass through the detector and collide on the “far side” before hitting the detector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6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switch from </a:t>
            </a:r>
            <a:r>
              <a:rPr lang="en-US" dirty="0" err="1"/>
              <a:t>NaI</a:t>
            </a:r>
            <a:r>
              <a:rPr lang="en-US" dirty="0"/>
              <a:t> to EJ-309 was a simple fix in MCNP, just a find </a:t>
            </a:r>
            <a:r>
              <a:rPr lang="en-US" dirty="0" err="1"/>
              <a:t>NaI</a:t>
            </a:r>
            <a:r>
              <a:rPr lang="en-US" dirty="0"/>
              <a:t> and replace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“guide” means that via collisions the neutrons will be detected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948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energy cut code: was designed to calculate the neutrons that went directly into the detector and did not scatter at all</a:t>
            </a:r>
          </a:p>
          <a:p>
            <a:pPr marL="6286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w_file.write</a:t>
            </a:r>
            <a:r>
              <a:rPr lang="en-US" dirty="0"/>
              <a:t>('</a:t>
            </a:r>
            <a:r>
              <a:rPr lang="en-US" dirty="0" err="1"/>
              <a:t>ELPT:n</a:t>
            </a:r>
            <a:r>
              <a:rPr lang="en-US" dirty="0"/>
              <a:t> j </a:t>
            </a:r>
            <a:r>
              <a:rPr lang="en-US" dirty="0" err="1"/>
              <a:t>j</a:t>
            </a:r>
            <a:r>
              <a:rPr lang="en-US" dirty="0"/>
              <a:t> 13.9999 9j\n')     # Kill neutrons with E &lt; 14 MeV inside the sleeve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Weight Windows: there are 4, this is due to having to divide the detector geometry in half so that I could calculate low energy and high energy neutrons on both the front of the detector and the back of the detector</a:t>
            </a:r>
          </a:p>
          <a:p>
            <a:pPr marL="6286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w_file.write</a:t>
            </a:r>
            <a:r>
              <a:rPr lang="en-US" dirty="0"/>
              <a:t>('WWN1:n 0 0 1 0 -1 0 0 0 0 0 0 0 0 \n')    # Weight window for front scattered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Surface Tally: this tally calculates total flux seen by the detector across all three surfaces (cylinder)</a:t>
            </a:r>
          </a:p>
          <a:p>
            <a:pPr marL="6286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w_file.write</a:t>
            </a:r>
            <a:r>
              <a:rPr lang="en-US" dirty="0"/>
              <a:t>('f2:n (551.1 551.2 551.3) \n')      # Surface tally for detector over all surfaces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806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Other than using the code, I plotted the data gathered for direct neutrons to show that the detector was collecting the 14MeV neutrons (direct)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Scattered Neutrons were also plotted to show their relationship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rationale for using energy vs flux: this relationship shows the spectrum seen by the detector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202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BLU-82/B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421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 userDrawn="1"/>
        </p:nvSpPr>
        <p:spPr bwMode="auto">
          <a:xfrm>
            <a:off x="990600" y="0"/>
            <a:ext cx="6629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45636" rIns="0" bIns="45636" anchor="ctr"/>
          <a:lstStyle/>
          <a:p>
            <a:pPr algn="ctr" defTabSz="914408">
              <a:defRPr/>
            </a:pPr>
            <a:r>
              <a:rPr lang="en-US" sz="3300" b="1" kern="700" spc="-3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Air Force Institute of Technology</a:t>
            </a:r>
            <a:endParaRPr lang="en-US" sz="3300" b="1" kern="700" spc="-30" dirty="0"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629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  <a:prstGeom prst="rect">
            <a:avLst/>
          </a:prstGeom>
        </p:spPr>
        <p:txBody>
          <a:bodyPr/>
          <a:lstStyle>
            <a:lvl2pPr>
              <a:buFont typeface="Wingdings" pitchFamily="2" charset="2"/>
              <a:buChar char="§"/>
              <a:defRPr/>
            </a:lvl2pPr>
            <a:lvl4pPr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45459-3F1B-4F43-8FC0-35ADCE8623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629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B20FE-D153-41F1-99DD-DE79FAF1A0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5" cstate="print">
            <a:lum bright="1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972803" name="Rectangle 3"/>
          <p:cNvSpPr>
            <a:spLocks noChangeArrowheads="1"/>
          </p:cNvSpPr>
          <p:nvPr/>
        </p:nvSpPr>
        <p:spPr bwMode="auto">
          <a:xfrm flipV="1">
            <a:off x="1588" y="6489700"/>
            <a:ext cx="1811337" cy="60325"/>
          </a:xfrm>
          <a:prstGeom prst="rect">
            <a:avLst/>
          </a:prstGeom>
          <a:gradFill rotWithShape="0">
            <a:gsLst>
              <a:gs pos="0">
                <a:srgbClr val="000099">
                  <a:alpha val="50000"/>
                </a:srgbClr>
              </a:gs>
              <a:gs pos="100000">
                <a:schemeClr val="accent2">
                  <a:alpha val="5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 flipV="1">
            <a:off x="7107238" y="6500813"/>
            <a:ext cx="2022475" cy="61912"/>
          </a:xfrm>
          <a:prstGeom prst="rect">
            <a:avLst/>
          </a:prstGeom>
          <a:gradFill rotWithShape="0">
            <a:gsLst>
              <a:gs pos="0">
                <a:schemeClr val="accent2">
                  <a:alpha val="50000"/>
                </a:schemeClr>
              </a:gs>
              <a:gs pos="100000">
                <a:srgbClr val="DDDDDD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5" name="Text Box 5"/>
          <p:cNvSpPr txBox="1">
            <a:spLocks noChangeArrowheads="1"/>
          </p:cNvSpPr>
          <p:nvPr/>
        </p:nvSpPr>
        <p:spPr bwMode="auto">
          <a:xfrm>
            <a:off x="1844675" y="6386513"/>
            <a:ext cx="52705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81" tIns="41493" rIns="82981" bIns="41493">
            <a:spAutoFit/>
          </a:bodyPr>
          <a:lstStyle/>
          <a:p>
            <a:pPr defTabSz="82992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7878CE"/>
                </a:solidFill>
                <a:latin typeface="+mn-lt"/>
                <a:cs typeface="+mn-cs"/>
              </a:rPr>
              <a:t>Air University: The Intellectual and Leadership Center of the Air Force</a:t>
            </a:r>
          </a:p>
        </p:txBody>
      </p:sp>
      <p:sp>
        <p:nvSpPr>
          <p:cNvPr id="972808" name="Rectangle 8"/>
          <p:cNvSpPr>
            <a:spLocks noChangeArrowheads="1"/>
          </p:cNvSpPr>
          <p:nvPr/>
        </p:nvSpPr>
        <p:spPr bwMode="auto">
          <a:xfrm flipV="1">
            <a:off x="6324600" y="989013"/>
            <a:ext cx="2819400" cy="77787"/>
          </a:xfrm>
          <a:prstGeom prst="rect">
            <a:avLst/>
          </a:prstGeom>
          <a:gradFill rotWithShape="0">
            <a:gsLst>
              <a:gs pos="0">
                <a:schemeClr val="accent2">
                  <a:alpha val="50000"/>
                </a:schemeClr>
              </a:gs>
              <a:gs pos="100000">
                <a:srgbClr val="DDDDDD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6629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21" tIns="45511" rIns="91021" bIns="455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72810" name="Rectangle 10"/>
          <p:cNvSpPr>
            <a:spLocks noChangeArrowheads="1"/>
          </p:cNvSpPr>
          <p:nvPr/>
        </p:nvSpPr>
        <p:spPr bwMode="auto">
          <a:xfrm flipV="1">
            <a:off x="0" y="989013"/>
            <a:ext cx="2478088" cy="74612"/>
          </a:xfrm>
          <a:prstGeom prst="rect">
            <a:avLst/>
          </a:prstGeom>
          <a:gradFill rotWithShape="0">
            <a:gsLst>
              <a:gs pos="0">
                <a:srgbClr val="000099">
                  <a:alpha val="50000"/>
                </a:srgbClr>
              </a:gs>
              <a:gs pos="100000">
                <a:schemeClr val="accent2">
                  <a:alpha val="5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1033" name="Picture 11" descr="chrmblue_std smal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6850" y="128588"/>
            <a:ext cx="803275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505200" y="6589713"/>
            <a:ext cx="2155825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225" tIns="41121" rIns="82225" bIns="41121">
            <a:spAutoFit/>
          </a:bodyPr>
          <a:lstStyle/>
          <a:p>
            <a:pPr defTabSz="8207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7878CE"/>
                </a:solidFill>
                <a:latin typeface="+mn-lt"/>
                <a:cs typeface="+mn-cs"/>
              </a:rPr>
              <a:t>Aim High…Fly - Fight - Win</a:t>
            </a:r>
            <a:endParaRPr lang="en-US" sz="1200" i="1" dirty="0">
              <a:solidFill>
                <a:srgbClr val="7878CE"/>
              </a:solidFill>
              <a:latin typeface="+mn-lt"/>
              <a:cs typeface="+mn-cs"/>
            </a:endParaRPr>
          </a:p>
        </p:txBody>
      </p:sp>
      <p:pic>
        <p:nvPicPr>
          <p:cNvPr id="14" name="Picture 17" descr="AFIT(good)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0" y="152400"/>
            <a:ext cx="1447800" cy="69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438400" y="901700"/>
            <a:ext cx="397668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3302" tIns="41652" rIns="83302" bIns="41652">
            <a:spAutoFit/>
          </a:bodyPr>
          <a:lstStyle/>
          <a:p>
            <a:pPr defTabSz="83318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i="1" dirty="0">
                <a:solidFill>
                  <a:srgbClr val="7878CE"/>
                </a:solidFill>
                <a:latin typeface="+mn-lt"/>
                <a:cs typeface="+mn-cs"/>
              </a:rPr>
              <a:t>The AFIT of Today is the Air Force of Tomorrow.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DC0EFEE-7953-486B-B408-E9BCE7E6F8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3" r:id="rId3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55272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910544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365819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821090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31788" indent="-33178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4638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30300" indent="-217488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585913" indent="-217488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41525" indent="-217488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03999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5926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14540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6980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72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44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819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09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357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633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905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18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ljentechnology.com/products/liquid-scintillators/ej-301-ej-309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9"/>
          <p:cNvSpPr txBox="1">
            <a:spLocks noChangeArrowheads="1"/>
          </p:cNvSpPr>
          <p:nvPr/>
        </p:nvSpPr>
        <p:spPr bwMode="auto">
          <a:xfrm>
            <a:off x="4208461" y="4228425"/>
            <a:ext cx="4613275" cy="144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271" tIns="45636" rIns="91271" bIns="45636" anchor="ctr"/>
          <a:lstStyle/>
          <a:p>
            <a:pPr algn="ctr" eaLnBrk="0" hangingPunct="0">
              <a:spcBef>
                <a:spcPct val="20000"/>
              </a:spcBef>
            </a:pPr>
            <a:r>
              <a:rPr lang="en-US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CPT Lawton Drake</a:t>
            </a:r>
          </a:p>
          <a:p>
            <a:pPr algn="ctr" eaLnBrk="0" hangingPunct="0">
              <a:spcBef>
                <a:spcPct val="20000"/>
              </a:spcBef>
            </a:pPr>
            <a:r>
              <a:rPr lang="en-US" sz="1600" i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Air Force Institute of Technology</a:t>
            </a:r>
          </a:p>
          <a:p>
            <a:pPr algn="ctr" eaLnBrk="0" hangingPunct="0">
              <a:spcBef>
                <a:spcPct val="20000"/>
              </a:spcBef>
            </a:pPr>
            <a:r>
              <a:rPr lang="en-US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7 December 2018</a:t>
            </a:r>
            <a:endParaRPr lang="en-US" sz="1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4114799" y="3429000"/>
            <a:ext cx="4800600" cy="83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271" tIns="45636" rIns="91271" bIns="45636" anchor="ctr"/>
          <a:lstStyle/>
          <a:p>
            <a:pPr algn="ctr"/>
            <a:r>
              <a:rPr lang="en-US" sz="2400" dirty="0">
                <a:solidFill>
                  <a:srgbClr val="000066"/>
                </a:solidFill>
              </a:rPr>
              <a:t>NENG 685 – Fall 2018</a:t>
            </a:r>
          </a:p>
        </p:txBody>
      </p:sp>
      <p:sp>
        <p:nvSpPr>
          <p:cNvPr id="7169" name="Rectangle 8"/>
          <p:cNvSpPr>
            <a:spLocks noChangeArrowheads="1"/>
          </p:cNvSpPr>
          <p:nvPr/>
        </p:nvSpPr>
        <p:spPr bwMode="auto">
          <a:xfrm>
            <a:off x="3657600" y="1181773"/>
            <a:ext cx="5486400" cy="2247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271" tIns="45636" rIns="91271" bIns="45636" anchor="ctr"/>
          <a:lstStyle/>
          <a:p>
            <a:pPr algn="ctr"/>
            <a:r>
              <a:rPr lang="en-US" sz="3600" dirty="0"/>
              <a:t>Fast Neutron Scatter Contribution to RSM Response</a:t>
            </a:r>
            <a:endParaRPr lang="en-US" sz="3600" dirty="0">
              <a:solidFill>
                <a:srgbClr val="000066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17B332E-8EAC-44F5-B21E-FE036A2A1D2E}"/>
              </a:ext>
            </a:extLst>
          </p:cNvPr>
          <p:cNvGrpSpPr/>
          <p:nvPr/>
        </p:nvGrpSpPr>
        <p:grpSpPr>
          <a:xfrm>
            <a:off x="779585" y="1181772"/>
            <a:ext cx="3792415" cy="4494456"/>
            <a:chOff x="779585" y="1449144"/>
            <a:chExt cx="3792415" cy="4494456"/>
          </a:xfrm>
        </p:grpSpPr>
        <p:pic>
          <p:nvPicPr>
            <p:cNvPr id="1026" name="Picture 2" descr="Image result for department of army">
              <a:extLst>
                <a:ext uri="{FF2B5EF4-FFF2-40B4-BE49-F238E27FC236}">
                  <a16:creationId xmlns:a16="http://schemas.microsoft.com/office/drawing/2014/main" id="{66C5CFA6-F288-4B2E-BF20-E878E4C109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6785" y="1449144"/>
              <a:ext cx="2438400" cy="30834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2" descr="https://image.shutterstock.com/image-vector/radiation-sign-260nw-49232827.jpg">
              <a:extLst>
                <a:ext uri="{FF2B5EF4-FFF2-40B4-BE49-F238E27FC236}">
                  <a16:creationId xmlns:a16="http://schemas.microsoft.com/office/drawing/2014/main" id="{1C0AD64C-C63E-4B0A-8A34-A775112E1A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538" b="8572"/>
            <a:stretch/>
          </p:blipFill>
          <p:spPr bwMode="auto">
            <a:xfrm>
              <a:off x="779585" y="4495799"/>
              <a:ext cx="1447798" cy="14477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i2.wp.com/i.ebayimg.com/images/i/250544605596-0-1/s-l1000.jpg">
              <a:extLst>
                <a:ext uri="{FF2B5EF4-FFF2-40B4-BE49-F238E27FC236}">
                  <a16:creationId xmlns:a16="http://schemas.microsoft.com/office/drawing/2014/main" id="{8CEC9717-8833-4DFB-B362-BFB354A2E2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7383" y="4495799"/>
              <a:ext cx="2344617" cy="1447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25B59B-1A23-4DA7-A691-0B53F6AAD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sz="2000" dirty="0">
                <a:hlinkClick r:id="rId2"/>
              </a:rPr>
              <a:t>https://eljentechnology.com/products/liquid-scintillators/ej-301-ej-309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r>
              <a:rPr lang="en-US" sz="2000" dirty="0"/>
              <a:t>“Characterization of Novel Rotating Scatter Mask Designs for Gamma Direction Identification”, Olesen, Robert J.</a:t>
            </a:r>
          </a:p>
          <a:p>
            <a:endParaRPr lang="en-US" sz="2000" dirty="0"/>
          </a:p>
          <a:p>
            <a:r>
              <a:rPr lang="en-US" sz="2000" dirty="0"/>
              <a:t>Capt. James Bevins</a:t>
            </a:r>
          </a:p>
          <a:p>
            <a:endParaRPr lang="en-US" sz="2000" dirty="0"/>
          </a:p>
          <a:p>
            <a:r>
              <a:rPr lang="en-US" sz="2000" dirty="0"/>
              <a:t>Dr. Darren Holland</a:t>
            </a:r>
          </a:p>
        </p:txBody>
      </p:sp>
    </p:spTree>
    <p:extLst>
      <p:ext uri="{BB962C8B-B14F-4D97-AF65-F5344CB8AC3E}">
        <p14:creationId xmlns:p14="http://schemas.microsoft.com/office/powerpoint/2010/main" val="8949259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Problem Description</a:t>
            </a:r>
          </a:p>
          <a:p>
            <a:r>
              <a:rPr lang="en-US" dirty="0"/>
              <a:t>Description of Work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Conclusions</a:t>
            </a:r>
          </a:p>
          <a:p>
            <a:r>
              <a:rPr lang="en-US" dirty="0"/>
              <a:t>References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59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33A91-0F3A-4B26-B076-0FAEF16A3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ABEE1-D93D-4937-809C-2807BC6426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48D496C-1720-4CDC-834C-7FD18044B272}"/>
              </a:ext>
            </a:extLst>
          </p:cNvPr>
          <p:cNvGrpSpPr/>
          <p:nvPr/>
        </p:nvGrpSpPr>
        <p:grpSpPr>
          <a:xfrm>
            <a:off x="1200912" y="1364297"/>
            <a:ext cx="6742176" cy="4754880"/>
            <a:chOff x="1200912" y="1364297"/>
            <a:chExt cx="6742176" cy="4754880"/>
          </a:xfrm>
        </p:grpSpPr>
        <p:pic>
          <p:nvPicPr>
            <p:cNvPr id="7" name="Picture 6" descr="blu-82-riders.jpg">
              <a:extLst>
                <a:ext uri="{FF2B5EF4-FFF2-40B4-BE49-F238E27FC236}">
                  <a16:creationId xmlns:a16="http://schemas.microsoft.com/office/drawing/2014/main" id="{7F978B51-052E-4F1B-A3D8-54C8A50525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0912" y="1364297"/>
              <a:ext cx="6742176" cy="4754880"/>
            </a:xfrm>
            <a:prstGeom prst="rect">
              <a:avLst/>
            </a:prstGeom>
          </p:spPr>
        </p:pic>
        <p:pic>
          <p:nvPicPr>
            <p:cNvPr id="6" name="Picture 2" descr="https://i3.cpcache.com/product/795203775/EOD_Master_ISoTF_Round_Car_Magnet_300x300.jpg?height=300&amp;width=300&amp;qv=90&amp;side=front&amp;Filters=%5b%7b%22name%22:%22background%22,%22value%22:%22ddddde%22,%22sequence%22:2%7d%5d">
              <a:extLst>
                <a:ext uri="{FF2B5EF4-FFF2-40B4-BE49-F238E27FC236}">
                  <a16:creationId xmlns:a16="http://schemas.microsoft.com/office/drawing/2014/main" id="{52A006B6-E4A8-4D0C-A113-9A76AFC97A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4560" y="1364297"/>
              <a:ext cx="1302703" cy="13027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8050847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Problem Description</a:t>
            </a:r>
          </a:p>
          <a:p>
            <a:r>
              <a:rPr lang="en-US" dirty="0"/>
              <a:t>Description of Work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Conclusions</a:t>
            </a:r>
          </a:p>
          <a:p>
            <a:r>
              <a:rPr lang="en-US" dirty="0"/>
              <a:t>References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079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1FBD3A3-1E2C-41A9-B825-76592CAA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/>
              <a:t>The Rotating Scatter Mask, is designed to determine the direction of a radiation source via a 4</a:t>
            </a:r>
            <a:r>
              <a:rPr lang="el-GR" dirty="0"/>
              <a:t>π</a:t>
            </a:r>
            <a:r>
              <a:rPr lang="en-US" dirty="0"/>
              <a:t> field of view.</a:t>
            </a:r>
          </a:p>
          <a:p>
            <a:endParaRPr lang="en-US" dirty="0"/>
          </a:p>
          <a:p>
            <a:r>
              <a:rPr lang="en-US" dirty="0"/>
              <a:t>The focus of the experiment is to calculate the amount of fast neutrons scattered by the mask surface and collected by the EJ-309 detector.</a:t>
            </a:r>
          </a:p>
          <a:p>
            <a:endParaRPr lang="en-US" dirty="0"/>
          </a:p>
          <a:p>
            <a:r>
              <a:rPr lang="en-US" dirty="0"/>
              <a:t>The results collect fast neutrons by the </a:t>
            </a:r>
          </a:p>
          <a:p>
            <a:pPr marL="0" indent="0">
              <a:buNone/>
            </a:pPr>
            <a:r>
              <a:rPr lang="en-US" dirty="0"/>
              <a:t>     RSM through three methods, neutrons </a:t>
            </a:r>
          </a:p>
          <a:p>
            <a:pPr marL="0" indent="0">
              <a:buNone/>
            </a:pPr>
            <a:r>
              <a:rPr lang="en-US" dirty="0"/>
              <a:t>     directly striking the detector, front scattered</a:t>
            </a:r>
          </a:p>
          <a:p>
            <a:pPr marL="0" indent="0">
              <a:buNone/>
            </a:pPr>
            <a:r>
              <a:rPr lang="en-US" dirty="0"/>
              <a:t>     and back scattered neutrons.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EB13EE-6E89-4274-98D0-C65051527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3581400"/>
            <a:ext cx="2057400" cy="2505659"/>
          </a:xfrm>
          <a:prstGeom prst="rect">
            <a:avLst/>
          </a:prstGeom>
        </p:spPr>
      </p:pic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7B44C-6D87-40B8-90F1-CF36925F2BB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AutoShape 2" descr="Image result for bad science reproducibility cartoon"/>
          <p:cNvSpPr>
            <a:spLocks noChangeAspect="1" noChangeArrowheads="1"/>
          </p:cNvSpPr>
          <p:nvPr/>
        </p:nvSpPr>
        <p:spPr bwMode="auto">
          <a:xfrm>
            <a:off x="155575" y="-990600"/>
            <a:ext cx="47720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7B44C-6D87-40B8-90F1-CF36925F2BB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AutoShape 2" descr="Image result for bad science reproducibility cartoon"/>
          <p:cNvSpPr>
            <a:spLocks noChangeAspect="1" noChangeArrowheads="1"/>
          </p:cNvSpPr>
          <p:nvPr/>
        </p:nvSpPr>
        <p:spPr bwMode="auto">
          <a:xfrm>
            <a:off x="155575" y="-990600"/>
            <a:ext cx="47720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64F876D-944A-44EE-8F61-D4BCBB1CE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95400"/>
            <a:ext cx="5791200" cy="4876800"/>
          </a:xfrm>
        </p:spPr>
        <p:txBody>
          <a:bodyPr/>
          <a:lstStyle/>
          <a:p>
            <a:r>
              <a:rPr lang="en-US" dirty="0"/>
              <a:t>The graphic at the right, shows the RSM as it fits over the current Sodium-Iodine detector and the general detector layout.</a:t>
            </a:r>
          </a:p>
          <a:p>
            <a:endParaRPr lang="en-US" dirty="0"/>
          </a:p>
          <a:p>
            <a:r>
              <a:rPr lang="en-US" dirty="0"/>
              <a:t>The RSM helps to “guide” neutrons into the detector, which was replaced with the EJ-309 detector. 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48C7B46-29E9-4936-B1CC-9AE954522569}"/>
              </a:ext>
            </a:extLst>
          </p:cNvPr>
          <p:cNvGrpSpPr/>
          <p:nvPr/>
        </p:nvGrpSpPr>
        <p:grpSpPr>
          <a:xfrm>
            <a:off x="6096000" y="1547177"/>
            <a:ext cx="2743200" cy="4389120"/>
            <a:chOff x="6096000" y="1547177"/>
            <a:chExt cx="2743200" cy="438912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B209847-EF37-4091-B776-F56A3FFF0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1547177"/>
              <a:ext cx="2743200" cy="4389120"/>
            </a:xfrm>
            <a:prstGeom prst="rect">
              <a:avLst/>
            </a:prstGeom>
            <a:solidFill>
              <a:srgbClr val="A3B65D"/>
            </a:solidFill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C786158-DE90-40DF-95F2-14B0B5CF083F}"/>
                </a:ext>
              </a:extLst>
            </p:cNvPr>
            <p:cNvSpPr txBox="1"/>
            <p:nvPr/>
          </p:nvSpPr>
          <p:spPr>
            <a:xfrm flipH="1">
              <a:off x="7315200" y="2797314"/>
              <a:ext cx="457200" cy="338554"/>
            </a:xfrm>
            <a:prstGeom prst="rect">
              <a:avLst/>
            </a:prstGeom>
            <a:solidFill>
              <a:srgbClr val="A3B65D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EJ-309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19276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7B44C-6D87-40B8-90F1-CF36925F2BB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AutoShape 2" descr="Image result for bad science reproducibility cartoon"/>
          <p:cNvSpPr>
            <a:spLocks noChangeAspect="1" noChangeArrowheads="1"/>
          </p:cNvSpPr>
          <p:nvPr/>
        </p:nvSpPr>
        <p:spPr bwMode="auto">
          <a:xfrm>
            <a:off x="155575" y="-990600"/>
            <a:ext cx="47720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64F876D-944A-44EE-8F61-D4BCBB1CE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/>
              <a:t>The problem of RSM geometry and calculating neutron flux across surfaces.</a:t>
            </a:r>
          </a:p>
          <a:p>
            <a:endParaRPr lang="en-US" dirty="0"/>
          </a:p>
          <a:p>
            <a:r>
              <a:rPr lang="en-US" dirty="0"/>
              <a:t>Issues: </a:t>
            </a:r>
          </a:p>
          <a:p>
            <a:pPr lvl="1"/>
            <a:r>
              <a:rPr lang="en-US" dirty="0"/>
              <a:t>Geometry of fin </a:t>
            </a:r>
          </a:p>
          <a:p>
            <a:pPr marL="455612" lvl="1" indent="0">
              <a:buNone/>
            </a:pPr>
            <a:r>
              <a:rPr lang="en-US" dirty="0"/>
              <a:t>and wall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7D80CB-1455-47DE-A777-D317375EB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2181707"/>
            <a:ext cx="3276600" cy="399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9770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90D2AA-06EB-4159-9EE1-7F2C86E36D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B5160A-9B6C-4652-9F40-C1DE5ABC0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6629400" cy="990600"/>
          </a:xfrm>
        </p:spPr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BE4E6CF-6377-4DFD-B78B-67C0A094E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/>
              <a:t>The problem of RSM geometry and calculating neutron flux across surfaces.</a:t>
            </a:r>
          </a:p>
          <a:p>
            <a:endParaRPr lang="en-US" dirty="0"/>
          </a:p>
          <a:p>
            <a:r>
              <a:rPr lang="en-US" dirty="0"/>
              <a:t>Issues: </a:t>
            </a:r>
          </a:p>
          <a:p>
            <a:pPr lvl="1"/>
            <a:r>
              <a:rPr lang="en-US" dirty="0"/>
              <a:t>Direct Neutrons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Front Scatter Neutrons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Back Scatter Neutrons</a:t>
            </a:r>
          </a:p>
        </p:txBody>
      </p:sp>
    </p:spTree>
    <p:extLst>
      <p:ext uri="{BB962C8B-B14F-4D97-AF65-F5344CB8AC3E}">
        <p14:creationId xmlns:p14="http://schemas.microsoft.com/office/powerpoint/2010/main" val="23824214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C8A42DD-9AD6-4EF8-863F-0949BE3A2C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260"/>
          <a:stretch/>
        </p:blipFill>
        <p:spPr>
          <a:xfrm>
            <a:off x="0" y="1981076"/>
            <a:ext cx="4495800" cy="3581524"/>
          </a:xfrm>
          <a:prstGeom prst="rect">
            <a:avLst/>
          </a:prstGeom>
        </p:spPr>
      </p:pic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7B44C-6D87-40B8-90F1-CF36925F2BB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AutoShape 2" descr="Image result for bad science reproducibility cartoon"/>
          <p:cNvSpPr>
            <a:spLocks noChangeAspect="1" noChangeArrowheads="1"/>
          </p:cNvSpPr>
          <p:nvPr/>
        </p:nvSpPr>
        <p:spPr bwMode="auto">
          <a:xfrm>
            <a:off x="155575" y="-990600"/>
            <a:ext cx="47720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E7A5AEE-C96B-4353-80F5-5C09479EA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/>
              <a:t>Results from Direct Neutrons and Scattered Neutrons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3A6718-E39D-4C06-85DD-2499E30C4D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350"/>
          <a:stretch/>
        </p:blipFill>
        <p:spPr>
          <a:xfrm>
            <a:off x="4572000" y="1966108"/>
            <a:ext cx="4495800" cy="361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4070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822FB28-0C16-4979-A40B-A2FBD79F31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5856594"/>
              </p:ext>
            </p:extLst>
          </p:nvPr>
        </p:nvGraphicFramePr>
        <p:xfrm>
          <a:off x="495300" y="1371600"/>
          <a:ext cx="81534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1750592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7B44C-6D87-40B8-90F1-CF36925F2BB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AutoShape 2" descr="Image result for bad science reproducibility cartoon"/>
          <p:cNvSpPr>
            <a:spLocks noChangeAspect="1" noChangeArrowheads="1"/>
          </p:cNvSpPr>
          <p:nvPr/>
        </p:nvSpPr>
        <p:spPr bwMode="auto">
          <a:xfrm>
            <a:off x="155575" y="-990600"/>
            <a:ext cx="47720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5B95641-874A-40FB-8630-7D8117992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/>
              <a:t>When the source is placed perpendicular to the detector and centered on the mask wall, there is minimal neutron scatter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Due to using only one angle 22.5</a:t>
            </a:r>
            <a:r>
              <a:rPr lang="en-US" baseline="30000" dirty="0"/>
              <a:t>o</a:t>
            </a:r>
            <a:r>
              <a:rPr lang="en-US" dirty="0"/>
              <a:t> for source direction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Minimal scatter when source pointed at center of the wall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These results validate the code’s ability to capture and tally neutrons across the fast neutron spectrum </a:t>
            </a:r>
          </a:p>
        </p:txBody>
      </p:sp>
    </p:spTree>
    <p:extLst>
      <p:ext uri="{BB962C8B-B14F-4D97-AF65-F5344CB8AC3E}">
        <p14:creationId xmlns:p14="http://schemas.microsoft.com/office/powerpoint/2010/main" val="1751364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theme1.xml><?xml version="1.0" encoding="utf-8"?>
<a:theme xmlns:a="http://schemas.openxmlformats.org/drawingml/2006/main" name="2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19247</TotalTime>
  <Words>667</Words>
  <Application>Microsoft Office PowerPoint</Application>
  <PresentationFormat>On-screen Show (4:3)</PresentationFormat>
  <Paragraphs>103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Wingdings</vt:lpstr>
      <vt:lpstr>2_Default Design</vt:lpstr>
      <vt:lpstr>PowerPoint Presentation</vt:lpstr>
      <vt:lpstr>Outline</vt:lpstr>
      <vt:lpstr>Introduction</vt:lpstr>
      <vt:lpstr>Problem Description</vt:lpstr>
      <vt:lpstr>Problem Description</vt:lpstr>
      <vt:lpstr>Problem Description</vt:lpstr>
      <vt:lpstr>Results</vt:lpstr>
      <vt:lpstr>PowerPoint Presentation</vt:lpstr>
      <vt:lpstr>Conclusion</vt:lpstr>
      <vt:lpstr>References</vt:lpstr>
      <vt:lpstr>Review</vt:lpstr>
      <vt:lpstr>Questions?</vt:lpstr>
    </vt:vector>
  </TitlesOfParts>
  <Company>AFIT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TPEACHEY</dc:creator>
  <cp:lastModifiedBy>Lawton Drake</cp:lastModifiedBy>
  <cp:revision>966</cp:revision>
  <dcterms:created xsi:type="dcterms:W3CDTF">2010-05-28T18:07:16Z</dcterms:created>
  <dcterms:modified xsi:type="dcterms:W3CDTF">2018-12-06T22:03:00Z</dcterms:modified>
</cp:coreProperties>
</file>