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8891588" cy="5508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F3E5F5"/>
    <a:srgbClr val="FCA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26" autoAdjust="0"/>
    <p:restoredTop sz="94660"/>
  </p:normalViewPr>
  <p:slideViewPr>
    <p:cSldViewPr snapToGrid="0">
      <p:cViewPr>
        <p:scale>
          <a:sx n="100" d="100"/>
          <a:sy n="100" d="100"/>
        </p:scale>
        <p:origin x="163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449" y="901527"/>
            <a:ext cx="6668691" cy="1917818"/>
          </a:xfrm>
        </p:spPr>
        <p:txBody>
          <a:bodyPr anchor="b"/>
          <a:lstStyle>
            <a:lvl1pPr algn="ctr">
              <a:defRPr sz="43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449" y="2893304"/>
            <a:ext cx="6668691" cy="1329975"/>
          </a:xfrm>
        </p:spPr>
        <p:txBody>
          <a:bodyPr/>
          <a:lstStyle>
            <a:lvl1pPr marL="0" indent="0" algn="ctr">
              <a:buNone/>
              <a:defRPr sz="1750"/>
            </a:lvl1pPr>
            <a:lvl2pPr marL="333436" indent="0" algn="ctr">
              <a:buNone/>
              <a:defRPr sz="1459"/>
            </a:lvl2pPr>
            <a:lvl3pPr marL="666872" indent="0" algn="ctr">
              <a:buNone/>
              <a:defRPr sz="1313"/>
            </a:lvl3pPr>
            <a:lvl4pPr marL="1000308" indent="0" algn="ctr">
              <a:buNone/>
              <a:defRPr sz="1167"/>
            </a:lvl4pPr>
            <a:lvl5pPr marL="1333744" indent="0" algn="ctr">
              <a:buNone/>
              <a:defRPr sz="1167"/>
            </a:lvl5pPr>
            <a:lvl6pPr marL="1667180" indent="0" algn="ctr">
              <a:buNone/>
              <a:defRPr sz="1167"/>
            </a:lvl6pPr>
            <a:lvl7pPr marL="2000616" indent="0" algn="ctr">
              <a:buNone/>
              <a:defRPr sz="1167"/>
            </a:lvl7pPr>
            <a:lvl8pPr marL="2334052" indent="0" algn="ctr">
              <a:buNone/>
              <a:defRPr sz="1167"/>
            </a:lvl8pPr>
            <a:lvl9pPr marL="2667488" indent="0" algn="ctr">
              <a:buNone/>
              <a:defRPr sz="11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E6C1-5425-490F-87DA-0C9392F9A57F}" type="datetimeFigureOut">
              <a:rPr lang="en-PH" smtClean="0"/>
              <a:t>05/08/2024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D47F-A61B-4EA3-87AC-964E5293DDA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5063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E6C1-5425-490F-87DA-0C9392F9A57F}" type="datetimeFigureOut">
              <a:rPr lang="en-PH" smtClean="0"/>
              <a:t>05/08/2024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D47F-A61B-4EA3-87AC-964E5293DDA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736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042" y="293283"/>
            <a:ext cx="1917249" cy="4668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297" y="293283"/>
            <a:ext cx="5640601" cy="46683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E6C1-5425-490F-87DA-0C9392F9A57F}" type="datetimeFigureOut">
              <a:rPr lang="en-PH" smtClean="0"/>
              <a:t>05/08/2024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D47F-A61B-4EA3-87AC-964E5293DDA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0988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E6C1-5425-490F-87DA-0C9392F9A57F}" type="datetimeFigureOut">
              <a:rPr lang="en-PH" smtClean="0"/>
              <a:t>05/08/2024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D47F-A61B-4EA3-87AC-964E5293DDA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709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65" y="1373331"/>
            <a:ext cx="7668995" cy="2291435"/>
          </a:xfrm>
        </p:spPr>
        <p:txBody>
          <a:bodyPr anchor="b"/>
          <a:lstStyle>
            <a:lvl1pPr>
              <a:defRPr sz="43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665" y="3686444"/>
            <a:ext cx="7668995" cy="1205011"/>
          </a:xfrm>
        </p:spPr>
        <p:txBody>
          <a:bodyPr/>
          <a:lstStyle>
            <a:lvl1pPr marL="0" indent="0">
              <a:buNone/>
              <a:defRPr sz="1750">
                <a:solidFill>
                  <a:schemeClr val="tx1">
                    <a:tint val="82000"/>
                  </a:schemeClr>
                </a:solidFill>
              </a:defRPr>
            </a:lvl1pPr>
            <a:lvl2pPr marL="333436" indent="0">
              <a:buNone/>
              <a:defRPr sz="1459">
                <a:solidFill>
                  <a:schemeClr val="tx1">
                    <a:tint val="82000"/>
                  </a:schemeClr>
                </a:solidFill>
              </a:defRPr>
            </a:lvl2pPr>
            <a:lvl3pPr marL="666872" indent="0">
              <a:buNone/>
              <a:defRPr sz="1313">
                <a:solidFill>
                  <a:schemeClr val="tx1">
                    <a:tint val="82000"/>
                  </a:schemeClr>
                </a:solidFill>
              </a:defRPr>
            </a:lvl3pPr>
            <a:lvl4pPr marL="1000308" indent="0">
              <a:buNone/>
              <a:defRPr sz="1167">
                <a:solidFill>
                  <a:schemeClr val="tx1">
                    <a:tint val="82000"/>
                  </a:schemeClr>
                </a:solidFill>
              </a:defRPr>
            </a:lvl4pPr>
            <a:lvl5pPr marL="1333744" indent="0">
              <a:buNone/>
              <a:defRPr sz="1167">
                <a:solidFill>
                  <a:schemeClr val="tx1">
                    <a:tint val="82000"/>
                  </a:schemeClr>
                </a:solidFill>
              </a:defRPr>
            </a:lvl5pPr>
            <a:lvl6pPr marL="1667180" indent="0">
              <a:buNone/>
              <a:defRPr sz="1167">
                <a:solidFill>
                  <a:schemeClr val="tx1">
                    <a:tint val="82000"/>
                  </a:schemeClr>
                </a:solidFill>
              </a:defRPr>
            </a:lvl6pPr>
            <a:lvl7pPr marL="2000616" indent="0">
              <a:buNone/>
              <a:defRPr sz="1167">
                <a:solidFill>
                  <a:schemeClr val="tx1">
                    <a:tint val="82000"/>
                  </a:schemeClr>
                </a:solidFill>
              </a:defRPr>
            </a:lvl7pPr>
            <a:lvl8pPr marL="2334052" indent="0">
              <a:buNone/>
              <a:defRPr sz="1167">
                <a:solidFill>
                  <a:schemeClr val="tx1">
                    <a:tint val="82000"/>
                  </a:schemeClr>
                </a:solidFill>
              </a:defRPr>
            </a:lvl8pPr>
            <a:lvl9pPr marL="2667488" indent="0">
              <a:buNone/>
              <a:defRPr sz="11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E6C1-5425-490F-87DA-0C9392F9A57F}" type="datetimeFigureOut">
              <a:rPr lang="en-PH" smtClean="0"/>
              <a:t>05/08/2024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D47F-A61B-4EA3-87AC-964E5293DDA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7332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297" y="1466416"/>
            <a:ext cx="3778925" cy="3495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1366" y="1466416"/>
            <a:ext cx="3778925" cy="3495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E6C1-5425-490F-87DA-0C9392F9A57F}" type="datetimeFigureOut">
              <a:rPr lang="en-PH" smtClean="0"/>
              <a:t>05/08/2024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D47F-A61B-4EA3-87AC-964E5293DDA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2469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55" y="293284"/>
            <a:ext cx="7668995" cy="10647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55" y="1350378"/>
            <a:ext cx="3761558" cy="661800"/>
          </a:xfrm>
        </p:spPr>
        <p:txBody>
          <a:bodyPr anchor="b"/>
          <a:lstStyle>
            <a:lvl1pPr marL="0" indent="0">
              <a:buNone/>
              <a:defRPr sz="1750" b="1"/>
            </a:lvl1pPr>
            <a:lvl2pPr marL="333436" indent="0">
              <a:buNone/>
              <a:defRPr sz="1459" b="1"/>
            </a:lvl2pPr>
            <a:lvl3pPr marL="666872" indent="0">
              <a:buNone/>
              <a:defRPr sz="1313" b="1"/>
            </a:lvl3pPr>
            <a:lvl4pPr marL="1000308" indent="0">
              <a:buNone/>
              <a:defRPr sz="1167" b="1"/>
            </a:lvl4pPr>
            <a:lvl5pPr marL="1333744" indent="0">
              <a:buNone/>
              <a:defRPr sz="1167" b="1"/>
            </a:lvl5pPr>
            <a:lvl6pPr marL="1667180" indent="0">
              <a:buNone/>
              <a:defRPr sz="1167" b="1"/>
            </a:lvl6pPr>
            <a:lvl7pPr marL="2000616" indent="0">
              <a:buNone/>
              <a:defRPr sz="1167" b="1"/>
            </a:lvl7pPr>
            <a:lvl8pPr marL="2334052" indent="0">
              <a:buNone/>
              <a:defRPr sz="1167" b="1"/>
            </a:lvl8pPr>
            <a:lvl9pPr marL="2667488" indent="0">
              <a:buNone/>
              <a:defRPr sz="11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55" y="2012178"/>
            <a:ext cx="3761558" cy="2959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1366" y="1350378"/>
            <a:ext cx="3780083" cy="661800"/>
          </a:xfrm>
        </p:spPr>
        <p:txBody>
          <a:bodyPr anchor="b"/>
          <a:lstStyle>
            <a:lvl1pPr marL="0" indent="0">
              <a:buNone/>
              <a:defRPr sz="1750" b="1"/>
            </a:lvl1pPr>
            <a:lvl2pPr marL="333436" indent="0">
              <a:buNone/>
              <a:defRPr sz="1459" b="1"/>
            </a:lvl2pPr>
            <a:lvl3pPr marL="666872" indent="0">
              <a:buNone/>
              <a:defRPr sz="1313" b="1"/>
            </a:lvl3pPr>
            <a:lvl4pPr marL="1000308" indent="0">
              <a:buNone/>
              <a:defRPr sz="1167" b="1"/>
            </a:lvl4pPr>
            <a:lvl5pPr marL="1333744" indent="0">
              <a:buNone/>
              <a:defRPr sz="1167" b="1"/>
            </a:lvl5pPr>
            <a:lvl6pPr marL="1667180" indent="0">
              <a:buNone/>
              <a:defRPr sz="1167" b="1"/>
            </a:lvl6pPr>
            <a:lvl7pPr marL="2000616" indent="0">
              <a:buNone/>
              <a:defRPr sz="1167" b="1"/>
            </a:lvl7pPr>
            <a:lvl8pPr marL="2334052" indent="0">
              <a:buNone/>
              <a:defRPr sz="1167" b="1"/>
            </a:lvl8pPr>
            <a:lvl9pPr marL="2667488" indent="0">
              <a:buNone/>
              <a:defRPr sz="11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1366" y="2012178"/>
            <a:ext cx="3780083" cy="2959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E6C1-5425-490F-87DA-0C9392F9A57F}" type="datetimeFigureOut">
              <a:rPr lang="en-PH" smtClean="0"/>
              <a:t>05/08/2024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D47F-A61B-4EA3-87AC-964E5293DDA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907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E6C1-5425-490F-87DA-0C9392F9A57F}" type="datetimeFigureOut">
              <a:rPr lang="en-PH" smtClean="0"/>
              <a:t>05/08/2024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D47F-A61B-4EA3-87AC-964E5293DDA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8933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E6C1-5425-490F-87DA-0C9392F9A57F}" type="datetimeFigureOut">
              <a:rPr lang="en-PH" smtClean="0"/>
              <a:t>05/08/2024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D47F-A61B-4EA3-87AC-964E5293DDA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3080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55" y="367242"/>
            <a:ext cx="2867768" cy="1285346"/>
          </a:xfrm>
        </p:spPr>
        <p:txBody>
          <a:bodyPr anchor="b"/>
          <a:lstStyle>
            <a:lvl1pPr>
              <a:defRPr sz="23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083" y="793140"/>
            <a:ext cx="4501366" cy="3914694"/>
          </a:xfrm>
        </p:spPr>
        <p:txBody>
          <a:bodyPr/>
          <a:lstStyle>
            <a:lvl1pPr>
              <a:defRPr sz="2334"/>
            </a:lvl1pPr>
            <a:lvl2pPr>
              <a:defRPr sz="2042"/>
            </a:lvl2pPr>
            <a:lvl3pPr>
              <a:defRPr sz="1750"/>
            </a:lvl3pPr>
            <a:lvl4pPr>
              <a:defRPr sz="1459"/>
            </a:lvl4pPr>
            <a:lvl5pPr>
              <a:defRPr sz="1459"/>
            </a:lvl5pPr>
            <a:lvl6pPr>
              <a:defRPr sz="1459"/>
            </a:lvl6pPr>
            <a:lvl7pPr>
              <a:defRPr sz="1459"/>
            </a:lvl7pPr>
            <a:lvl8pPr>
              <a:defRPr sz="1459"/>
            </a:lvl8pPr>
            <a:lvl9pPr>
              <a:defRPr sz="14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455" y="1652587"/>
            <a:ext cx="2867768" cy="3061623"/>
          </a:xfrm>
        </p:spPr>
        <p:txBody>
          <a:bodyPr/>
          <a:lstStyle>
            <a:lvl1pPr marL="0" indent="0">
              <a:buNone/>
              <a:defRPr sz="1167"/>
            </a:lvl1pPr>
            <a:lvl2pPr marL="333436" indent="0">
              <a:buNone/>
              <a:defRPr sz="1021"/>
            </a:lvl2pPr>
            <a:lvl3pPr marL="666872" indent="0">
              <a:buNone/>
              <a:defRPr sz="875"/>
            </a:lvl3pPr>
            <a:lvl4pPr marL="1000308" indent="0">
              <a:buNone/>
              <a:defRPr sz="729"/>
            </a:lvl4pPr>
            <a:lvl5pPr marL="1333744" indent="0">
              <a:buNone/>
              <a:defRPr sz="729"/>
            </a:lvl5pPr>
            <a:lvl6pPr marL="1667180" indent="0">
              <a:buNone/>
              <a:defRPr sz="729"/>
            </a:lvl6pPr>
            <a:lvl7pPr marL="2000616" indent="0">
              <a:buNone/>
              <a:defRPr sz="729"/>
            </a:lvl7pPr>
            <a:lvl8pPr marL="2334052" indent="0">
              <a:buNone/>
              <a:defRPr sz="729"/>
            </a:lvl8pPr>
            <a:lvl9pPr marL="2667488" indent="0">
              <a:buNone/>
              <a:defRPr sz="7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E6C1-5425-490F-87DA-0C9392F9A57F}" type="datetimeFigureOut">
              <a:rPr lang="en-PH" smtClean="0"/>
              <a:t>05/08/2024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D47F-A61B-4EA3-87AC-964E5293DDA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727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55" y="367242"/>
            <a:ext cx="2867768" cy="1285346"/>
          </a:xfrm>
        </p:spPr>
        <p:txBody>
          <a:bodyPr anchor="b"/>
          <a:lstStyle>
            <a:lvl1pPr>
              <a:defRPr sz="23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80083" y="793140"/>
            <a:ext cx="4501366" cy="3914694"/>
          </a:xfrm>
        </p:spPr>
        <p:txBody>
          <a:bodyPr anchor="t"/>
          <a:lstStyle>
            <a:lvl1pPr marL="0" indent="0">
              <a:buNone/>
              <a:defRPr sz="2334"/>
            </a:lvl1pPr>
            <a:lvl2pPr marL="333436" indent="0">
              <a:buNone/>
              <a:defRPr sz="2042"/>
            </a:lvl2pPr>
            <a:lvl3pPr marL="666872" indent="0">
              <a:buNone/>
              <a:defRPr sz="1750"/>
            </a:lvl3pPr>
            <a:lvl4pPr marL="1000308" indent="0">
              <a:buNone/>
              <a:defRPr sz="1459"/>
            </a:lvl4pPr>
            <a:lvl5pPr marL="1333744" indent="0">
              <a:buNone/>
              <a:defRPr sz="1459"/>
            </a:lvl5pPr>
            <a:lvl6pPr marL="1667180" indent="0">
              <a:buNone/>
              <a:defRPr sz="1459"/>
            </a:lvl6pPr>
            <a:lvl7pPr marL="2000616" indent="0">
              <a:buNone/>
              <a:defRPr sz="1459"/>
            </a:lvl7pPr>
            <a:lvl8pPr marL="2334052" indent="0">
              <a:buNone/>
              <a:defRPr sz="1459"/>
            </a:lvl8pPr>
            <a:lvl9pPr marL="2667488" indent="0">
              <a:buNone/>
              <a:defRPr sz="14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455" y="1652587"/>
            <a:ext cx="2867768" cy="3061623"/>
          </a:xfrm>
        </p:spPr>
        <p:txBody>
          <a:bodyPr/>
          <a:lstStyle>
            <a:lvl1pPr marL="0" indent="0">
              <a:buNone/>
              <a:defRPr sz="1167"/>
            </a:lvl1pPr>
            <a:lvl2pPr marL="333436" indent="0">
              <a:buNone/>
              <a:defRPr sz="1021"/>
            </a:lvl2pPr>
            <a:lvl3pPr marL="666872" indent="0">
              <a:buNone/>
              <a:defRPr sz="875"/>
            </a:lvl3pPr>
            <a:lvl4pPr marL="1000308" indent="0">
              <a:buNone/>
              <a:defRPr sz="729"/>
            </a:lvl4pPr>
            <a:lvl5pPr marL="1333744" indent="0">
              <a:buNone/>
              <a:defRPr sz="729"/>
            </a:lvl5pPr>
            <a:lvl6pPr marL="1667180" indent="0">
              <a:buNone/>
              <a:defRPr sz="729"/>
            </a:lvl6pPr>
            <a:lvl7pPr marL="2000616" indent="0">
              <a:buNone/>
              <a:defRPr sz="729"/>
            </a:lvl7pPr>
            <a:lvl8pPr marL="2334052" indent="0">
              <a:buNone/>
              <a:defRPr sz="729"/>
            </a:lvl8pPr>
            <a:lvl9pPr marL="2667488" indent="0">
              <a:buNone/>
              <a:defRPr sz="7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E6C1-5425-490F-87DA-0C9392F9A57F}" type="datetimeFigureOut">
              <a:rPr lang="en-PH" smtClean="0"/>
              <a:t>05/08/2024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D47F-A61B-4EA3-87AC-964E5293DDA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361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297" y="293284"/>
            <a:ext cx="7668995" cy="1064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297" y="1466416"/>
            <a:ext cx="7668995" cy="349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1297" y="5105680"/>
            <a:ext cx="2000607" cy="293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12E6C1-5425-490F-87DA-0C9392F9A57F}" type="datetimeFigureOut">
              <a:rPr lang="en-PH" smtClean="0"/>
              <a:t>05/08/2024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45339" y="5105680"/>
            <a:ext cx="3000911" cy="293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9684" y="5105680"/>
            <a:ext cx="2000607" cy="293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29D47F-A61B-4EA3-87AC-964E5293DDA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266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666872" rtl="0" eaLnBrk="1" latinLnBrk="0" hangingPunct="1">
        <a:lnSpc>
          <a:spcPct val="90000"/>
        </a:lnSpc>
        <a:spcBef>
          <a:spcPct val="0"/>
        </a:spcBef>
        <a:buNone/>
        <a:defRPr sz="32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718" indent="-166718" algn="l" defTabSz="666872" rtl="0" eaLnBrk="1" latinLnBrk="0" hangingPunct="1">
        <a:lnSpc>
          <a:spcPct val="90000"/>
        </a:lnSpc>
        <a:spcBef>
          <a:spcPts val="729"/>
        </a:spcBef>
        <a:buFont typeface="Arial" panose="020B0604020202020204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1pPr>
      <a:lvl2pPr marL="500154" indent="-166718" algn="l" defTabSz="66687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833590" indent="-166718" algn="l" defTabSz="66687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459" kern="1200">
          <a:solidFill>
            <a:schemeClr val="tx1"/>
          </a:solidFill>
          <a:latin typeface="+mn-lt"/>
          <a:ea typeface="+mn-ea"/>
          <a:cs typeface="+mn-cs"/>
        </a:defRPr>
      </a:lvl3pPr>
      <a:lvl4pPr marL="1167026" indent="-166718" algn="l" defTabSz="66687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4pPr>
      <a:lvl5pPr marL="1500462" indent="-166718" algn="l" defTabSz="66687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5pPr>
      <a:lvl6pPr marL="1833898" indent="-166718" algn="l" defTabSz="66687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6pPr>
      <a:lvl7pPr marL="2167334" indent="-166718" algn="l" defTabSz="66687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7pPr>
      <a:lvl8pPr marL="2500770" indent="-166718" algn="l" defTabSz="66687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8pPr>
      <a:lvl9pPr marL="2834206" indent="-166718" algn="l" defTabSz="66687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6872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1pPr>
      <a:lvl2pPr marL="333436" algn="l" defTabSz="666872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2pPr>
      <a:lvl3pPr marL="666872" algn="l" defTabSz="666872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3pPr>
      <a:lvl4pPr marL="1000308" algn="l" defTabSz="666872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4pPr>
      <a:lvl5pPr marL="1333744" algn="l" defTabSz="666872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5pPr>
      <a:lvl6pPr marL="1667180" algn="l" defTabSz="666872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6pPr>
      <a:lvl7pPr marL="2000616" algn="l" defTabSz="666872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7pPr>
      <a:lvl8pPr marL="2334052" algn="l" defTabSz="666872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8pPr>
      <a:lvl9pPr marL="2667488" algn="l" defTabSz="666872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92E1BC4-5E0C-1D88-1BE2-60102F9904F9}"/>
              </a:ext>
            </a:extLst>
          </p:cNvPr>
          <p:cNvSpPr/>
          <p:nvPr/>
        </p:nvSpPr>
        <p:spPr>
          <a:xfrm>
            <a:off x="12394" y="12724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EC998F-1081-0976-33E1-E99ABC0BB8A7}"/>
              </a:ext>
            </a:extLst>
          </p:cNvPr>
          <p:cNvSpPr/>
          <p:nvPr/>
        </p:nvSpPr>
        <p:spPr>
          <a:xfrm>
            <a:off x="12394" y="12724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60F750-79ED-858B-DACB-3A8A87027ABE}"/>
              </a:ext>
            </a:extLst>
          </p:cNvPr>
          <p:cNvSpPr/>
          <p:nvPr/>
        </p:nvSpPr>
        <p:spPr>
          <a:xfrm>
            <a:off x="12394" y="12723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82C318-0303-24FA-C6A2-D028B842611B}"/>
              </a:ext>
            </a:extLst>
          </p:cNvPr>
          <p:cNvSpPr/>
          <p:nvPr/>
        </p:nvSpPr>
        <p:spPr>
          <a:xfrm>
            <a:off x="12394" y="12723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485AD7-479E-4C11-9182-2ADC5AEF5718}"/>
              </a:ext>
            </a:extLst>
          </p:cNvPr>
          <p:cNvSpPr/>
          <p:nvPr/>
        </p:nvSpPr>
        <p:spPr>
          <a:xfrm>
            <a:off x="12394" y="12722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D6E4EE-2E19-0A67-25EF-22F9AF395564}"/>
              </a:ext>
            </a:extLst>
          </p:cNvPr>
          <p:cNvSpPr/>
          <p:nvPr/>
        </p:nvSpPr>
        <p:spPr>
          <a:xfrm>
            <a:off x="12394" y="12724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0F7AE0-AAFC-1F02-2DD7-CDDCCB1ABAF0}"/>
              </a:ext>
            </a:extLst>
          </p:cNvPr>
          <p:cNvSpPr/>
          <p:nvPr/>
        </p:nvSpPr>
        <p:spPr>
          <a:xfrm>
            <a:off x="12394" y="12723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859F3B-5655-FB15-D8F4-F73E354A2212}"/>
              </a:ext>
            </a:extLst>
          </p:cNvPr>
          <p:cNvSpPr/>
          <p:nvPr/>
        </p:nvSpPr>
        <p:spPr>
          <a:xfrm>
            <a:off x="12394" y="12723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365C123-C7CE-7F99-4384-D394C8DB3E90}"/>
              </a:ext>
            </a:extLst>
          </p:cNvPr>
          <p:cNvSpPr/>
          <p:nvPr/>
        </p:nvSpPr>
        <p:spPr>
          <a:xfrm flipH="1">
            <a:off x="5433987" y="3364688"/>
            <a:ext cx="45719" cy="167560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4E7153D1-C426-DB99-0D4F-F5A916229051}"/>
              </a:ext>
            </a:extLst>
          </p:cNvPr>
          <p:cNvSpPr/>
          <p:nvPr/>
        </p:nvSpPr>
        <p:spPr>
          <a:xfrm>
            <a:off x="5773281" y="3377384"/>
            <a:ext cx="69921" cy="1034278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A1B733D9-5885-AB8A-BA2C-49BF54F6B944}"/>
              </a:ext>
            </a:extLst>
          </p:cNvPr>
          <p:cNvSpPr/>
          <p:nvPr/>
        </p:nvSpPr>
        <p:spPr>
          <a:xfrm flipV="1">
            <a:off x="6682612" y="3554412"/>
            <a:ext cx="69921" cy="623874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862296F-71EE-A591-B946-7EE37E470DE1}"/>
              </a:ext>
            </a:extLst>
          </p:cNvPr>
          <p:cNvSpPr/>
          <p:nvPr/>
        </p:nvSpPr>
        <p:spPr>
          <a:xfrm flipH="1" flipV="1">
            <a:off x="7969915" y="2890047"/>
            <a:ext cx="69921" cy="260584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8ECE455E-7A00-9028-AC32-5C89371A0416}"/>
              </a:ext>
            </a:extLst>
          </p:cNvPr>
          <p:cNvSpPr/>
          <p:nvPr/>
        </p:nvSpPr>
        <p:spPr>
          <a:xfrm flipV="1">
            <a:off x="8809272" y="1269474"/>
            <a:ext cx="69920" cy="4226420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B6F7A69C-227B-EDD8-9A97-887937FF82C5}"/>
              </a:ext>
            </a:extLst>
          </p:cNvPr>
          <p:cNvSpPr/>
          <p:nvPr/>
        </p:nvSpPr>
        <p:spPr>
          <a:xfrm>
            <a:off x="2149962" y="73"/>
            <a:ext cx="69919" cy="5125965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AB7F9F62-797E-A44E-A59A-A2CC558AED74}"/>
              </a:ext>
            </a:extLst>
          </p:cNvPr>
          <p:cNvSpPr/>
          <p:nvPr/>
        </p:nvSpPr>
        <p:spPr>
          <a:xfrm flipH="1">
            <a:off x="13425" y="12722"/>
            <a:ext cx="69919" cy="10903741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3115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8485AD7-479E-4C11-9182-2ADC5AEF5718}"/>
              </a:ext>
            </a:extLst>
          </p:cNvPr>
          <p:cNvSpPr/>
          <p:nvPr/>
        </p:nvSpPr>
        <p:spPr>
          <a:xfrm>
            <a:off x="5433992" y="3364692"/>
            <a:ext cx="1317603" cy="813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D6E4EE-2E19-0A67-25EF-22F9AF395564}"/>
              </a:ext>
            </a:extLst>
          </p:cNvPr>
          <p:cNvSpPr/>
          <p:nvPr/>
        </p:nvSpPr>
        <p:spPr>
          <a:xfrm>
            <a:off x="5433994" y="3364696"/>
            <a:ext cx="1317600" cy="2131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0F7AE0-AAFC-1F02-2DD7-CDDCCB1ABAF0}"/>
              </a:ext>
            </a:extLst>
          </p:cNvPr>
          <p:cNvSpPr/>
          <p:nvPr/>
        </p:nvSpPr>
        <p:spPr>
          <a:xfrm>
            <a:off x="5433994" y="3364695"/>
            <a:ext cx="3445199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859F3B-5655-FB15-D8F4-F73E354A2212}"/>
              </a:ext>
            </a:extLst>
          </p:cNvPr>
          <p:cNvSpPr/>
          <p:nvPr/>
        </p:nvSpPr>
        <p:spPr>
          <a:xfrm>
            <a:off x="5433994" y="12722"/>
            <a:ext cx="34452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2E1BC4-5E0C-1D88-1BE2-60102F9904F9}"/>
              </a:ext>
            </a:extLst>
          </p:cNvPr>
          <p:cNvSpPr/>
          <p:nvPr/>
        </p:nvSpPr>
        <p:spPr>
          <a:xfrm>
            <a:off x="12394" y="12724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EC998F-1081-0976-33E1-E99ABC0BB8A7}"/>
              </a:ext>
            </a:extLst>
          </p:cNvPr>
          <p:cNvSpPr/>
          <p:nvPr/>
        </p:nvSpPr>
        <p:spPr>
          <a:xfrm>
            <a:off x="6247594" y="3364694"/>
            <a:ext cx="504000" cy="813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60F750-79ED-858B-DACB-3A8A87027ABE}"/>
              </a:ext>
            </a:extLst>
          </p:cNvPr>
          <p:cNvSpPr/>
          <p:nvPr/>
        </p:nvSpPr>
        <p:spPr>
          <a:xfrm>
            <a:off x="6247594" y="3364693"/>
            <a:ext cx="504000" cy="813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82C318-0303-24FA-C6A2-D028B842611B}"/>
              </a:ext>
            </a:extLst>
          </p:cNvPr>
          <p:cNvSpPr/>
          <p:nvPr/>
        </p:nvSpPr>
        <p:spPr>
          <a:xfrm>
            <a:off x="6247594" y="3364693"/>
            <a:ext cx="504000" cy="813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08FFFA8F-198B-2157-F36B-475C5A04FA49}"/>
              </a:ext>
            </a:extLst>
          </p:cNvPr>
          <p:cNvSpPr/>
          <p:nvPr/>
        </p:nvSpPr>
        <p:spPr>
          <a:xfrm flipH="1">
            <a:off x="5433987" y="3364688"/>
            <a:ext cx="45719" cy="167560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6C639083-5AA5-2663-DB28-9788FDE54EA6}"/>
              </a:ext>
            </a:extLst>
          </p:cNvPr>
          <p:cNvSpPr/>
          <p:nvPr/>
        </p:nvSpPr>
        <p:spPr>
          <a:xfrm>
            <a:off x="5773281" y="3377384"/>
            <a:ext cx="69921" cy="1034278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1004FDB-6ECB-2E30-E6A4-B6A8A2F39B6C}"/>
              </a:ext>
            </a:extLst>
          </p:cNvPr>
          <p:cNvSpPr/>
          <p:nvPr/>
        </p:nvSpPr>
        <p:spPr>
          <a:xfrm flipV="1">
            <a:off x="6682612" y="3554412"/>
            <a:ext cx="69921" cy="623874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A511B060-A4EC-2547-1C36-EAFE7D03F982}"/>
              </a:ext>
            </a:extLst>
          </p:cNvPr>
          <p:cNvSpPr/>
          <p:nvPr/>
        </p:nvSpPr>
        <p:spPr>
          <a:xfrm flipH="1" flipV="1">
            <a:off x="7969915" y="2890047"/>
            <a:ext cx="69921" cy="260584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EB129B9-A804-3FBF-46D5-45ECDB45D05D}"/>
              </a:ext>
            </a:extLst>
          </p:cNvPr>
          <p:cNvSpPr/>
          <p:nvPr/>
        </p:nvSpPr>
        <p:spPr>
          <a:xfrm flipV="1">
            <a:off x="8809272" y="1269474"/>
            <a:ext cx="69920" cy="4226420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654E5984-D4E9-74D5-04EC-4AA3DC961D42}"/>
              </a:ext>
            </a:extLst>
          </p:cNvPr>
          <p:cNvSpPr/>
          <p:nvPr/>
        </p:nvSpPr>
        <p:spPr>
          <a:xfrm>
            <a:off x="2149962" y="73"/>
            <a:ext cx="69919" cy="5125965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8ABC993-5460-11CC-B7C3-049E472D377A}"/>
              </a:ext>
            </a:extLst>
          </p:cNvPr>
          <p:cNvSpPr/>
          <p:nvPr/>
        </p:nvSpPr>
        <p:spPr>
          <a:xfrm flipH="1">
            <a:off x="13425" y="12722"/>
            <a:ext cx="69919" cy="10903741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56813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250">
        <p159:morph option="byObject"/>
      </p:transition>
    </mc:Choice>
    <mc:Fallback>
      <p:transition spd="med" advClick="0" advTm="25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CD6E4EE-2E19-0A67-25EF-22F9AF395564}"/>
              </a:ext>
            </a:extLst>
          </p:cNvPr>
          <p:cNvSpPr/>
          <p:nvPr/>
        </p:nvSpPr>
        <p:spPr>
          <a:xfrm>
            <a:off x="5433994" y="3364696"/>
            <a:ext cx="1317600" cy="2131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0F7AE0-AAFC-1F02-2DD7-CDDCCB1ABAF0}"/>
              </a:ext>
            </a:extLst>
          </p:cNvPr>
          <p:cNvSpPr/>
          <p:nvPr/>
        </p:nvSpPr>
        <p:spPr>
          <a:xfrm>
            <a:off x="5433994" y="3364695"/>
            <a:ext cx="3445199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859F3B-5655-FB15-D8F4-F73E354A2212}"/>
              </a:ext>
            </a:extLst>
          </p:cNvPr>
          <p:cNvSpPr/>
          <p:nvPr/>
        </p:nvSpPr>
        <p:spPr>
          <a:xfrm>
            <a:off x="5433994" y="12722"/>
            <a:ext cx="34452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2E1BC4-5E0C-1D88-1BE2-60102F9904F9}"/>
              </a:ext>
            </a:extLst>
          </p:cNvPr>
          <p:cNvSpPr/>
          <p:nvPr/>
        </p:nvSpPr>
        <p:spPr>
          <a:xfrm>
            <a:off x="12394" y="12724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EC998F-1081-0976-33E1-E99ABC0BB8A7}"/>
              </a:ext>
            </a:extLst>
          </p:cNvPr>
          <p:cNvSpPr/>
          <p:nvPr/>
        </p:nvSpPr>
        <p:spPr>
          <a:xfrm>
            <a:off x="5433994" y="3364696"/>
            <a:ext cx="1317600" cy="813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60F750-79ED-858B-DACB-3A8A87027ABE}"/>
              </a:ext>
            </a:extLst>
          </p:cNvPr>
          <p:cNvSpPr/>
          <p:nvPr/>
        </p:nvSpPr>
        <p:spPr>
          <a:xfrm>
            <a:off x="5433994" y="3364695"/>
            <a:ext cx="1317600" cy="813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82C318-0303-24FA-C6A2-D028B842611B}"/>
              </a:ext>
            </a:extLst>
          </p:cNvPr>
          <p:cNvSpPr/>
          <p:nvPr/>
        </p:nvSpPr>
        <p:spPr>
          <a:xfrm>
            <a:off x="5433994" y="3364695"/>
            <a:ext cx="1317600" cy="813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485AD7-479E-4C11-9182-2ADC5AEF5718}"/>
              </a:ext>
            </a:extLst>
          </p:cNvPr>
          <p:cNvSpPr/>
          <p:nvPr/>
        </p:nvSpPr>
        <p:spPr>
          <a:xfrm>
            <a:off x="5433994" y="3364694"/>
            <a:ext cx="1317600" cy="813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0BAC5F12-A6BD-B166-59E8-0E4998667778}"/>
              </a:ext>
            </a:extLst>
          </p:cNvPr>
          <p:cNvSpPr/>
          <p:nvPr/>
        </p:nvSpPr>
        <p:spPr>
          <a:xfrm flipH="1">
            <a:off x="5433987" y="3364688"/>
            <a:ext cx="45719" cy="167560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C5C712E3-3839-5B80-D798-10E911DAB7AF}"/>
              </a:ext>
            </a:extLst>
          </p:cNvPr>
          <p:cNvSpPr/>
          <p:nvPr/>
        </p:nvSpPr>
        <p:spPr>
          <a:xfrm>
            <a:off x="5773281" y="3377384"/>
            <a:ext cx="69921" cy="1034278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67331DEB-FE7E-A19A-8856-BCD529609803}"/>
              </a:ext>
            </a:extLst>
          </p:cNvPr>
          <p:cNvSpPr/>
          <p:nvPr/>
        </p:nvSpPr>
        <p:spPr>
          <a:xfrm flipV="1">
            <a:off x="6682612" y="3554412"/>
            <a:ext cx="69921" cy="623874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16912B09-B68C-1C71-091B-DF9D528D5186}"/>
              </a:ext>
            </a:extLst>
          </p:cNvPr>
          <p:cNvSpPr/>
          <p:nvPr/>
        </p:nvSpPr>
        <p:spPr>
          <a:xfrm flipH="1" flipV="1">
            <a:off x="7969915" y="2890047"/>
            <a:ext cx="69921" cy="260584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93966178-63DE-0A82-8D3E-84A6C7820EB8}"/>
              </a:ext>
            </a:extLst>
          </p:cNvPr>
          <p:cNvSpPr/>
          <p:nvPr/>
        </p:nvSpPr>
        <p:spPr>
          <a:xfrm flipV="1">
            <a:off x="8809272" y="1269474"/>
            <a:ext cx="69920" cy="4226420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D99B39D3-BE70-DA6E-2EE2-BD4DF0F87045}"/>
              </a:ext>
            </a:extLst>
          </p:cNvPr>
          <p:cNvSpPr/>
          <p:nvPr/>
        </p:nvSpPr>
        <p:spPr>
          <a:xfrm>
            <a:off x="2149962" y="73"/>
            <a:ext cx="69919" cy="5125965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458B5681-9CA4-C653-3660-34E405FC2C46}"/>
              </a:ext>
            </a:extLst>
          </p:cNvPr>
          <p:cNvSpPr/>
          <p:nvPr/>
        </p:nvSpPr>
        <p:spPr>
          <a:xfrm flipH="1">
            <a:off x="13425" y="12722"/>
            <a:ext cx="69919" cy="10903741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02135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250">
        <p159:morph option="byObject"/>
      </p:transition>
    </mc:Choice>
    <mc:Fallback>
      <p:transition spd="med" advClick="0" advTm="25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90F7AE0-AAFC-1F02-2DD7-CDDCCB1ABAF0}"/>
              </a:ext>
            </a:extLst>
          </p:cNvPr>
          <p:cNvSpPr/>
          <p:nvPr/>
        </p:nvSpPr>
        <p:spPr>
          <a:xfrm>
            <a:off x="5433994" y="3364695"/>
            <a:ext cx="3445199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859F3B-5655-FB15-D8F4-F73E354A2212}"/>
              </a:ext>
            </a:extLst>
          </p:cNvPr>
          <p:cNvSpPr/>
          <p:nvPr/>
        </p:nvSpPr>
        <p:spPr>
          <a:xfrm>
            <a:off x="5433994" y="12722"/>
            <a:ext cx="34452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2E1BC4-5E0C-1D88-1BE2-60102F9904F9}"/>
              </a:ext>
            </a:extLst>
          </p:cNvPr>
          <p:cNvSpPr/>
          <p:nvPr/>
        </p:nvSpPr>
        <p:spPr>
          <a:xfrm>
            <a:off x="12394" y="12724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EC998F-1081-0976-33E1-E99ABC0BB8A7}"/>
              </a:ext>
            </a:extLst>
          </p:cNvPr>
          <p:cNvSpPr/>
          <p:nvPr/>
        </p:nvSpPr>
        <p:spPr>
          <a:xfrm>
            <a:off x="5433994" y="3364696"/>
            <a:ext cx="1317600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60F750-79ED-858B-DACB-3A8A87027ABE}"/>
              </a:ext>
            </a:extLst>
          </p:cNvPr>
          <p:cNvSpPr/>
          <p:nvPr/>
        </p:nvSpPr>
        <p:spPr>
          <a:xfrm>
            <a:off x="5433994" y="3364695"/>
            <a:ext cx="1317600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82C318-0303-24FA-C6A2-D028B842611B}"/>
              </a:ext>
            </a:extLst>
          </p:cNvPr>
          <p:cNvSpPr/>
          <p:nvPr/>
        </p:nvSpPr>
        <p:spPr>
          <a:xfrm>
            <a:off x="5433994" y="3364695"/>
            <a:ext cx="1317600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485AD7-479E-4C11-9182-2ADC5AEF5718}"/>
              </a:ext>
            </a:extLst>
          </p:cNvPr>
          <p:cNvSpPr/>
          <p:nvPr/>
        </p:nvSpPr>
        <p:spPr>
          <a:xfrm>
            <a:off x="5433994" y="3364694"/>
            <a:ext cx="1317600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D6E4EE-2E19-0A67-25EF-22F9AF395564}"/>
              </a:ext>
            </a:extLst>
          </p:cNvPr>
          <p:cNvSpPr/>
          <p:nvPr/>
        </p:nvSpPr>
        <p:spPr>
          <a:xfrm>
            <a:off x="5433994" y="3364696"/>
            <a:ext cx="1317600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BD5C35C1-9001-68AC-181A-9C3D0A49E67A}"/>
              </a:ext>
            </a:extLst>
          </p:cNvPr>
          <p:cNvSpPr/>
          <p:nvPr/>
        </p:nvSpPr>
        <p:spPr>
          <a:xfrm flipH="1">
            <a:off x="5433987" y="3364688"/>
            <a:ext cx="45719" cy="167560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EC299A3-F554-3EC0-8C66-9DBE55DD9C1A}"/>
              </a:ext>
            </a:extLst>
          </p:cNvPr>
          <p:cNvSpPr/>
          <p:nvPr/>
        </p:nvSpPr>
        <p:spPr>
          <a:xfrm>
            <a:off x="5773281" y="3377384"/>
            <a:ext cx="69921" cy="1034278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2ABE085-511B-9933-F382-C80CEB39A4EF}"/>
              </a:ext>
            </a:extLst>
          </p:cNvPr>
          <p:cNvSpPr/>
          <p:nvPr/>
        </p:nvSpPr>
        <p:spPr>
          <a:xfrm flipV="1">
            <a:off x="6682612" y="3554412"/>
            <a:ext cx="69921" cy="623874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3DD84D-66A2-F880-5322-D4386DD90D75}"/>
              </a:ext>
            </a:extLst>
          </p:cNvPr>
          <p:cNvSpPr/>
          <p:nvPr/>
        </p:nvSpPr>
        <p:spPr>
          <a:xfrm flipH="1" flipV="1">
            <a:off x="7969915" y="2890047"/>
            <a:ext cx="69921" cy="260584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F9FB6BE-E7D4-55C8-1938-74C5D3FE0E2F}"/>
              </a:ext>
            </a:extLst>
          </p:cNvPr>
          <p:cNvSpPr/>
          <p:nvPr/>
        </p:nvSpPr>
        <p:spPr>
          <a:xfrm flipV="1">
            <a:off x="8809272" y="1269474"/>
            <a:ext cx="69920" cy="4226420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BE8998B-192A-0911-73A0-13C11EA2AAFF}"/>
              </a:ext>
            </a:extLst>
          </p:cNvPr>
          <p:cNvSpPr/>
          <p:nvPr/>
        </p:nvSpPr>
        <p:spPr>
          <a:xfrm>
            <a:off x="2149962" y="73"/>
            <a:ext cx="69919" cy="5125965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238A4BB-FD94-D5CE-B6E5-5FD2FC1C1665}"/>
              </a:ext>
            </a:extLst>
          </p:cNvPr>
          <p:cNvSpPr/>
          <p:nvPr/>
        </p:nvSpPr>
        <p:spPr>
          <a:xfrm flipH="1">
            <a:off x="13425" y="12722"/>
            <a:ext cx="69919" cy="10903741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94483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250">
        <p159:morph option="byObject"/>
      </p:transition>
    </mc:Choice>
    <mc:Fallback>
      <p:transition spd="med" advClick="0" advTm="25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3859F3B-5655-FB15-D8F4-F73E354A2212}"/>
              </a:ext>
            </a:extLst>
          </p:cNvPr>
          <p:cNvSpPr/>
          <p:nvPr/>
        </p:nvSpPr>
        <p:spPr>
          <a:xfrm>
            <a:off x="5433994" y="12722"/>
            <a:ext cx="34452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2E1BC4-5E0C-1D88-1BE2-60102F9904F9}"/>
              </a:ext>
            </a:extLst>
          </p:cNvPr>
          <p:cNvSpPr/>
          <p:nvPr/>
        </p:nvSpPr>
        <p:spPr>
          <a:xfrm>
            <a:off x="12394" y="12724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EC998F-1081-0976-33E1-E99ABC0BB8A7}"/>
              </a:ext>
            </a:extLst>
          </p:cNvPr>
          <p:cNvSpPr/>
          <p:nvPr/>
        </p:nvSpPr>
        <p:spPr>
          <a:xfrm>
            <a:off x="5433994" y="3364696"/>
            <a:ext cx="3445200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60F750-79ED-858B-DACB-3A8A87027ABE}"/>
              </a:ext>
            </a:extLst>
          </p:cNvPr>
          <p:cNvSpPr/>
          <p:nvPr/>
        </p:nvSpPr>
        <p:spPr>
          <a:xfrm>
            <a:off x="5433994" y="3364695"/>
            <a:ext cx="3445200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82C318-0303-24FA-C6A2-D028B842611B}"/>
              </a:ext>
            </a:extLst>
          </p:cNvPr>
          <p:cNvSpPr/>
          <p:nvPr/>
        </p:nvSpPr>
        <p:spPr>
          <a:xfrm>
            <a:off x="5433994" y="3364695"/>
            <a:ext cx="3445200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485AD7-479E-4C11-9182-2ADC5AEF5718}"/>
              </a:ext>
            </a:extLst>
          </p:cNvPr>
          <p:cNvSpPr/>
          <p:nvPr/>
        </p:nvSpPr>
        <p:spPr>
          <a:xfrm>
            <a:off x="5433994" y="3364694"/>
            <a:ext cx="3445200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D6E4EE-2E19-0A67-25EF-22F9AF395564}"/>
              </a:ext>
            </a:extLst>
          </p:cNvPr>
          <p:cNvSpPr/>
          <p:nvPr/>
        </p:nvSpPr>
        <p:spPr>
          <a:xfrm>
            <a:off x="5433994" y="3364696"/>
            <a:ext cx="3445200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0F7AE0-AAFC-1F02-2DD7-CDDCCB1ABAF0}"/>
              </a:ext>
            </a:extLst>
          </p:cNvPr>
          <p:cNvSpPr/>
          <p:nvPr/>
        </p:nvSpPr>
        <p:spPr>
          <a:xfrm>
            <a:off x="5433994" y="3364695"/>
            <a:ext cx="3445200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41B7605E-3462-E5A9-6E7C-9FD0B2504A5B}"/>
              </a:ext>
            </a:extLst>
          </p:cNvPr>
          <p:cNvSpPr/>
          <p:nvPr/>
        </p:nvSpPr>
        <p:spPr>
          <a:xfrm flipH="1">
            <a:off x="5433987" y="3364688"/>
            <a:ext cx="45719" cy="167560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858BFEF-F457-FB01-76D0-E5FAB0A2C5C6}"/>
              </a:ext>
            </a:extLst>
          </p:cNvPr>
          <p:cNvSpPr/>
          <p:nvPr/>
        </p:nvSpPr>
        <p:spPr>
          <a:xfrm>
            <a:off x="5773281" y="3377384"/>
            <a:ext cx="69921" cy="1034278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5FC6F97-C115-E55A-787E-A636EF62D700}"/>
              </a:ext>
            </a:extLst>
          </p:cNvPr>
          <p:cNvSpPr/>
          <p:nvPr/>
        </p:nvSpPr>
        <p:spPr>
          <a:xfrm flipV="1">
            <a:off x="6682612" y="3554412"/>
            <a:ext cx="69921" cy="623874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F72B74D-5B5A-2B38-D19E-CB7B4792BF55}"/>
              </a:ext>
            </a:extLst>
          </p:cNvPr>
          <p:cNvSpPr/>
          <p:nvPr/>
        </p:nvSpPr>
        <p:spPr>
          <a:xfrm flipH="1" flipV="1">
            <a:off x="7969915" y="2890047"/>
            <a:ext cx="69921" cy="260584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C9CD454D-ED88-0495-2350-5FF3CD98601B}"/>
              </a:ext>
            </a:extLst>
          </p:cNvPr>
          <p:cNvSpPr/>
          <p:nvPr/>
        </p:nvSpPr>
        <p:spPr>
          <a:xfrm flipV="1">
            <a:off x="8809272" y="1269474"/>
            <a:ext cx="69920" cy="4226420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9FD8325-A3E8-C097-E768-B290F2DDED7E}"/>
              </a:ext>
            </a:extLst>
          </p:cNvPr>
          <p:cNvSpPr/>
          <p:nvPr/>
        </p:nvSpPr>
        <p:spPr>
          <a:xfrm>
            <a:off x="2149962" y="73"/>
            <a:ext cx="69919" cy="5125965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3BEC2E3A-2DDF-3821-74FB-D8573820E698}"/>
              </a:ext>
            </a:extLst>
          </p:cNvPr>
          <p:cNvSpPr/>
          <p:nvPr/>
        </p:nvSpPr>
        <p:spPr>
          <a:xfrm flipH="1">
            <a:off x="13425" y="12722"/>
            <a:ext cx="69919" cy="10903741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2894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250">
        <p159:morph option="byObject"/>
      </p:transition>
    </mc:Choice>
    <mc:Fallback>
      <p:transition spd="med" advClick="0" advTm="25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92E1BC4-5E0C-1D88-1BE2-60102F9904F9}"/>
              </a:ext>
            </a:extLst>
          </p:cNvPr>
          <p:cNvSpPr/>
          <p:nvPr/>
        </p:nvSpPr>
        <p:spPr>
          <a:xfrm>
            <a:off x="12394" y="12724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EC998F-1081-0976-33E1-E99ABC0BB8A7}"/>
              </a:ext>
            </a:extLst>
          </p:cNvPr>
          <p:cNvSpPr/>
          <p:nvPr/>
        </p:nvSpPr>
        <p:spPr>
          <a:xfrm>
            <a:off x="5433994" y="12724"/>
            <a:ext cx="34452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60F750-79ED-858B-DACB-3A8A87027ABE}"/>
              </a:ext>
            </a:extLst>
          </p:cNvPr>
          <p:cNvSpPr/>
          <p:nvPr/>
        </p:nvSpPr>
        <p:spPr>
          <a:xfrm>
            <a:off x="5433994" y="12723"/>
            <a:ext cx="34452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82C318-0303-24FA-C6A2-D028B842611B}"/>
              </a:ext>
            </a:extLst>
          </p:cNvPr>
          <p:cNvSpPr/>
          <p:nvPr/>
        </p:nvSpPr>
        <p:spPr>
          <a:xfrm>
            <a:off x="5433994" y="12723"/>
            <a:ext cx="34452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485AD7-479E-4C11-9182-2ADC5AEF5718}"/>
              </a:ext>
            </a:extLst>
          </p:cNvPr>
          <p:cNvSpPr/>
          <p:nvPr/>
        </p:nvSpPr>
        <p:spPr>
          <a:xfrm>
            <a:off x="5433994" y="12722"/>
            <a:ext cx="34452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D6E4EE-2E19-0A67-25EF-22F9AF395564}"/>
              </a:ext>
            </a:extLst>
          </p:cNvPr>
          <p:cNvSpPr/>
          <p:nvPr/>
        </p:nvSpPr>
        <p:spPr>
          <a:xfrm>
            <a:off x="5433994" y="12724"/>
            <a:ext cx="34452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0F7AE0-AAFC-1F02-2DD7-CDDCCB1ABAF0}"/>
              </a:ext>
            </a:extLst>
          </p:cNvPr>
          <p:cNvSpPr/>
          <p:nvPr/>
        </p:nvSpPr>
        <p:spPr>
          <a:xfrm>
            <a:off x="5433994" y="12723"/>
            <a:ext cx="34452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859F3B-5655-FB15-D8F4-F73E354A2212}"/>
              </a:ext>
            </a:extLst>
          </p:cNvPr>
          <p:cNvSpPr/>
          <p:nvPr/>
        </p:nvSpPr>
        <p:spPr>
          <a:xfrm>
            <a:off x="5433994" y="12723"/>
            <a:ext cx="34452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5FBEB01F-C2DC-3C0E-7FAC-5CB161AD30C4}"/>
              </a:ext>
            </a:extLst>
          </p:cNvPr>
          <p:cNvSpPr/>
          <p:nvPr/>
        </p:nvSpPr>
        <p:spPr>
          <a:xfrm flipH="1">
            <a:off x="5433987" y="3364688"/>
            <a:ext cx="45719" cy="167560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426C0C37-6257-CDC6-A093-AA3FC6A998E7}"/>
              </a:ext>
            </a:extLst>
          </p:cNvPr>
          <p:cNvSpPr/>
          <p:nvPr/>
        </p:nvSpPr>
        <p:spPr>
          <a:xfrm>
            <a:off x="5773281" y="3377384"/>
            <a:ext cx="69921" cy="1034278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3596E54A-CCB3-5C1E-E5F0-AE25D6746694}"/>
              </a:ext>
            </a:extLst>
          </p:cNvPr>
          <p:cNvSpPr/>
          <p:nvPr/>
        </p:nvSpPr>
        <p:spPr>
          <a:xfrm flipV="1">
            <a:off x="6682612" y="3554412"/>
            <a:ext cx="69921" cy="623874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F116051-0914-1CE7-F9EA-B7247BF76048}"/>
              </a:ext>
            </a:extLst>
          </p:cNvPr>
          <p:cNvSpPr/>
          <p:nvPr/>
        </p:nvSpPr>
        <p:spPr>
          <a:xfrm flipH="1" flipV="1">
            <a:off x="7969915" y="2890047"/>
            <a:ext cx="69921" cy="260584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E9DFD86-A25C-12B0-4DDB-BCD37399909F}"/>
              </a:ext>
            </a:extLst>
          </p:cNvPr>
          <p:cNvSpPr/>
          <p:nvPr/>
        </p:nvSpPr>
        <p:spPr>
          <a:xfrm flipV="1">
            <a:off x="8809272" y="1269474"/>
            <a:ext cx="69920" cy="4226420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E1349F94-6921-6385-3517-F7F3338861F6}"/>
              </a:ext>
            </a:extLst>
          </p:cNvPr>
          <p:cNvSpPr/>
          <p:nvPr/>
        </p:nvSpPr>
        <p:spPr>
          <a:xfrm>
            <a:off x="2149962" y="73"/>
            <a:ext cx="69919" cy="5125965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FE0D657-7F16-01B5-F2AA-6614F08032FB}"/>
              </a:ext>
            </a:extLst>
          </p:cNvPr>
          <p:cNvSpPr/>
          <p:nvPr/>
        </p:nvSpPr>
        <p:spPr>
          <a:xfrm flipH="1">
            <a:off x="13425" y="12722"/>
            <a:ext cx="69919" cy="10903741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85829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250">
        <p159:morph option="byObject"/>
      </p:transition>
    </mc:Choice>
    <mc:Fallback>
      <p:transition spd="med" advClick="0" advTm="25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92E1BC4-5E0C-1D88-1BE2-60102F9904F9}"/>
              </a:ext>
            </a:extLst>
          </p:cNvPr>
          <p:cNvSpPr/>
          <p:nvPr/>
        </p:nvSpPr>
        <p:spPr>
          <a:xfrm>
            <a:off x="12394" y="12724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EC998F-1081-0976-33E1-E99ABC0BB8A7}"/>
              </a:ext>
            </a:extLst>
          </p:cNvPr>
          <p:cNvSpPr/>
          <p:nvPr/>
        </p:nvSpPr>
        <p:spPr>
          <a:xfrm>
            <a:off x="12394" y="12724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60F750-79ED-858B-DACB-3A8A87027ABE}"/>
              </a:ext>
            </a:extLst>
          </p:cNvPr>
          <p:cNvSpPr/>
          <p:nvPr/>
        </p:nvSpPr>
        <p:spPr>
          <a:xfrm>
            <a:off x="12394" y="12723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82C318-0303-24FA-C6A2-D028B842611B}"/>
              </a:ext>
            </a:extLst>
          </p:cNvPr>
          <p:cNvSpPr/>
          <p:nvPr/>
        </p:nvSpPr>
        <p:spPr>
          <a:xfrm>
            <a:off x="12394" y="12723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485AD7-479E-4C11-9182-2ADC5AEF5718}"/>
              </a:ext>
            </a:extLst>
          </p:cNvPr>
          <p:cNvSpPr/>
          <p:nvPr/>
        </p:nvSpPr>
        <p:spPr>
          <a:xfrm>
            <a:off x="12394" y="12722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D6E4EE-2E19-0A67-25EF-22F9AF395564}"/>
              </a:ext>
            </a:extLst>
          </p:cNvPr>
          <p:cNvSpPr/>
          <p:nvPr/>
        </p:nvSpPr>
        <p:spPr>
          <a:xfrm>
            <a:off x="12394" y="12724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0F7AE0-AAFC-1F02-2DD7-CDDCCB1ABAF0}"/>
              </a:ext>
            </a:extLst>
          </p:cNvPr>
          <p:cNvSpPr/>
          <p:nvPr/>
        </p:nvSpPr>
        <p:spPr>
          <a:xfrm>
            <a:off x="12394" y="12723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859F3B-5655-FB15-D8F4-F73E354A2212}"/>
              </a:ext>
            </a:extLst>
          </p:cNvPr>
          <p:cNvSpPr/>
          <p:nvPr/>
        </p:nvSpPr>
        <p:spPr>
          <a:xfrm>
            <a:off x="12394" y="12723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365C123-C7CE-7F99-4384-D394C8DB3E90}"/>
              </a:ext>
            </a:extLst>
          </p:cNvPr>
          <p:cNvSpPr/>
          <p:nvPr/>
        </p:nvSpPr>
        <p:spPr>
          <a:xfrm flipH="1">
            <a:off x="5433987" y="3364688"/>
            <a:ext cx="45719" cy="167560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4E7153D1-C426-DB99-0D4F-F5A916229051}"/>
              </a:ext>
            </a:extLst>
          </p:cNvPr>
          <p:cNvSpPr/>
          <p:nvPr/>
        </p:nvSpPr>
        <p:spPr>
          <a:xfrm>
            <a:off x="5773281" y="3377384"/>
            <a:ext cx="69921" cy="1034278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A1B733D9-5885-AB8A-BA2C-49BF54F6B944}"/>
              </a:ext>
            </a:extLst>
          </p:cNvPr>
          <p:cNvSpPr/>
          <p:nvPr/>
        </p:nvSpPr>
        <p:spPr>
          <a:xfrm flipV="1">
            <a:off x="6682612" y="3554412"/>
            <a:ext cx="69921" cy="623874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862296F-71EE-A591-B946-7EE37E470DE1}"/>
              </a:ext>
            </a:extLst>
          </p:cNvPr>
          <p:cNvSpPr/>
          <p:nvPr/>
        </p:nvSpPr>
        <p:spPr>
          <a:xfrm flipH="1" flipV="1">
            <a:off x="7969915" y="2890047"/>
            <a:ext cx="69921" cy="260584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8ECE455E-7A00-9028-AC32-5C89371A0416}"/>
              </a:ext>
            </a:extLst>
          </p:cNvPr>
          <p:cNvSpPr/>
          <p:nvPr/>
        </p:nvSpPr>
        <p:spPr>
          <a:xfrm flipV="1">
            <a:off x="8809272" y="1269474"/>
            <a:ext cx="69920" cy="4226420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B6F7A69C-227B-EDD8-9A97-887937FF82C5}"/>
              </a:ext>
            </a:extLst>
          </p:cNvPr>
          <p:cNvSpPr/>
          <p:nvPr/>
        </p:nvSpPr>
        <p:spPr>
          <a:xfrm>
            <a:off x="2149962" y="73"/>
            <a:ext cx="69919" cy="5125965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AB7F9F62-797E-A44E-A59A-A2CC558AED74}"/>
              </a:ext>
            </a:extLst>
          </p:cNvPr>
          <p:cNvSpPr/>
          <p:nvPr/>
        </p:nvSpPr>
        <p:spPr>
          <a:xfrm flipH="1">
            <a:off x="13425" y="12722"/>
            <a:ext cx="69919" cy="10903741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3795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50">
        <p159:morph option="byObject"/>
      </p:transition>
    </mc:Choice>
    <mc:Fallback>
      <p:transition spd="slow" advClick="0" advTm="25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92E1BC4-5E0C-1D88-1BE2-60102F9904F9}"/>
              </a:ext>
            </a:extLst>
          </p:cNvPr>
          <p:cNvSpPr/>
          <p:nvPr/>
        </p:nvSpPr>
        <p:spPr>
          <a:xfrm>
            <a:off x="12394" y="12724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EC998F-1081-0976-33E1-E99ABC0BB8A7}"/>
              </a:ext>
            </a:extLst>
          </p:cNvPr>
          <p:cNvSpPr/>
          <p:nvPr/>
        </p:nvSpPr>
        <p:spPr>
          <a:xfrm>
            <a:off x="5433994" y="12724"/>
            <a:ext cx="34452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60F750-79ED-858B-DACB-3A8A87027ABE}"/>
              </a:ext>
            </a:extLst>
          </p:cNvPr>
          <p:cNvSpPr/>
          <p:nvPr/>
        </p:nvSpPr>
        <p:spPr>
          <a:xfrm>
            <a:off x="5433994" y="12723"/>
            <a:ext cx="34452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82C318-0303-24FA-C6A2-D028B842611B}"/>
              </a:ext>
            </a:extLst>
          </p:cNvPr>
          <p:cNvSpPr/>
          <p:nvPr/>
        </p:nvSpPr>
        <p:spPr>
          <a:xfrm>
            <a:off x="5433994" y="12723"/>
            <a:ext cx="34452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485AD7-479E-4C11-9182-2ADC5AEF5718}"/>
              </a:ext>
            </a:extLst>
          </p:cNvPr>
          <p:cNvSpPr/>
          <p:nvPr/>
        </p:nvSpPr>
        <p:spPr>
          <a:xfrm>
            <a:off x="5433994" y="12722"/>
            <a:ext cx="34452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D6E4EE-2E19-0A67-25EF-22F9AF395564}"/>
              </a:ext>
            </a:extLst>
          </p:cNvPr>
          <p:cNvSpPr/>
          <p:nvPr/>
        </p:nvSpPr>
        <p:spPr>
          <a:xfrm>
            <a:off x="5433994" y="12724"/>
            <a:ext cx="34452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0F7AE0-AAFC-1F02-2DD7-CDDCCB1ABAF0}"/>
              </a:ext>
            </a:extLst>
          </p:cNvPr>
          <p:cNvSpPr/>
          <p:nvPr/>
        </p:nvSpPr>
        <p:spPr>
          <a:xfrm>
            <a:off x="5433994" y="12723"/>
            <a:ext cx="34452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859F3B-5655-FB15-D8F4-F73E354A2212}"/>
              </a:ext>
            </a:extLst>
          </p:cNvPr>
          <p:cNvSpPr/>
          <p:nvPr/>
        </p:nvSpPr>
        <p:spPr>
          <a:xfrm>
            <a:off x="5433994" y="12723"/>
            <a:ext cx="34452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5FBEB01F-C2DC-3C0E-7FAC-5CB161AD30C4}"/>
              </a:ext>
            </a:extLst>
          </p:cNvPr>
          <p:cNvSpPr/>
          <p:nvPr/>
        </p:nvSpPr>
        <p:spPr>
          <a:xfrm flipH="1">
            <a:off x="5433987" y="3364688"/>
            <a:ext cx="45719" cy="167560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426C0C37-6257-CDC6-A093-AA3FC6A998E7}"/>
              </a:ext>
            </a:extLst>
          </p:cNvPr>
          <p:cNvSpPr/>
          <p:nvPr/>
        </p:nvSpPr>
        <p:spPr>
          <a:xfrm>
            <a:off x="5773281" y="3377384"/>
            <a:ext cx="69921" cy="1034278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3596E54A-CCB3-5C1E-E5F0-AE25D6746694}"/>
              </a:ext>
            </a:extLst>
          </p:cNvPr>
          <p:cNvSpPr/>
          <p:nvPr/>
        </p:nvSpPr>
        <p:spPr>
          <a:xfrm flipV="1">
            <a:off x="6682612" y="3554412"/>
            <a:ext cx="69921" cy="623874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F116051-0914-1CE7-F9EA-B7247BF76048}"/>
              </a:ext>
            </a:extLst>
          </p:cNvPr>
          <p:cNvSpPr/>
          <p:nvPr/>
        </p:nvSpPr>
        <p:spPr>
          <a:xfrm flipH="1" flipV="1">
            <a:off x="7969915" y="2890047"/>
            <a:ext cx="69921" cy="260584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E9DFD86-A25C-12B0-4DDB-BCD37399909F}"/>
              </a:ext>
            </a:extLst>
          </p:cNvPr>
          <p:cNvSpPr/>
          <p:nvPr/>
        </p:nvSpPr>
        <p:spPr>
          <a:xfrm flipV="1">
            <a:off x="8809272" y="1269474"/>
            <a:ext cx="69920" cy="4226420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E1349F94-6921-6385-3517-F7F3338861F6}"/>
              </a:ext>
            </a:extLst>
          </p:cNvPr>
          <p:cNvSpPr/>
          <p:nvPr/>
        </p:nvSpPr>
        <p:spPr>
          <a:xfrm>
            <a:off x="2149962" y="73"/>
            <a:ext cx="69919" cy="5125965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FE0D657-7F16-01B5-F2AA-6614F08032FB}"/>
              </a:ext>
            </a:extLst>
          </p:cNvPr>
          <p:cNvSpPr/>
          <p:nvPr/>
        </p:nvSpPr>
        <p:spPr>
          <a:xfrm flipH="1">
            <a:off x="13425" y="12722"/>
            <a:ext cx="69919" cy="10903741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98732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50">
        <p159:morph option="byObject"/>
      </p:transition>
    </mc:Choice>
    <mc:Fallback xmlns="">
      <p:transition spd="med" advClick="0" advTm="25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3859F3B-5655-FB15-D8F4-F73E354A2212}"/>
              </a:ext>
            </a:extLst>
          </p:cNvPr>
          <p:cNvSpPr/>
          <p:nvPr/>
        </p:nvSpPr>
        <p:spPr>
          <a:xfrm>
            <a:off x="5433994" y="12722"/>
            <a:ext cx="34452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2E1BC4-5E0C-1D88-1BE2-60102F9904F9}"/>
              </a:ext>
            </a:extLst>
          </p:cNvPr>
          <p:cNvSpPr/>
          <p:nvPr/>
        </p:nvSpPr>
        <p:spPr>
          <a:xfrm>
            <a:off x="12394" y="12724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EC998F-1081-0976-33E1-E99ABC0BB8A7}"/>
              </a:ext>
            </a:extLst>
          </p:cNvPr>
          <p:cNvSpPr/>
          <p:nvPr/>
        </p:nvSpPr>
        <p:spPr>
          <a:xfrm>
            <a:off x="5433994" y="3364696"/>
            <a:ext cx="3445200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60F750-79ED-858B-DACB-3A8A87027ABE}"/>
              </a:ext>
            </a:extLst>
          </p:cNvPr>
          <p:cNvSpPr/>
          <p:nvPr/>
        </p:nvSpPr>
        <p:spPr>
          <a:xfrm>
            <a:off x="5433994" y="3364695"/>
            <a:ext cx="3445200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82C318-0303-24FA-C6A2-D028B842611B}"/>
              </a:ext>
            </a:extLst>
          </p:cNvPr>
          <p:cNvSpPr/>
          <p:nvPr/>
        </p:nvSpPr>
        <p:spPr>
          <a:xfrm>
            <a:off x="5433994" y="3364695"/>
            <a:ext cx="3445200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485AD7-479E-4C11-9182-2ADC5AEF5718}"/>
              </a:ext>
            </a:extLst>
          </p:cNvPr>
          <p:cNvSpPr/>
          <p:nvPr/>
        </p:nvSpPr>
        <p:spPr>
          <a:xfrm>
            <a:off x="5433994" y="3364694"/>
            <a:ext cx="3445200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D6E4EE-2E19-0A67-25EF-22F9AF395564}"/>
              </a:ext>
            </a:extLst>
          </p:cNvPr>
          <p:cNvSpPr/>
          <p:nvPr/>
        </p:nvSpPr>
        <p:spPr>
          <a:xfrm>
            <a:off x="5433994" y="3364696"/>
            <a:ext cx="3445200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0F7AE0-AAFC-1F02-2DD7-CDDCCB1ABAF0}"/>
              </a:ext>
            </a:extLst>
          </p:cNvPr>
          <p:cNvSpPr/>
          <p:nvPr/>
        </p:nvSpPr>
        <p:spPr>
          <a:xfrm>
            <a:off x="5433994" y="3364695"/>
            <a:ext cx="3445200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41B7605E-3462-E5A9-6E7C-9FD0B2504A5B}"/>
              </a:ext>
            </a:extLst>
          </p:cNvPr>
          <p:cNvSpPr/>
          <p:nvPr/>
        </p:nvSpPr>
        <p:spPr>
          <a:xfrm flipH="1">
            <a:off x="5433987" y="3364688"/>
            <a:ext cx="45719" cy="167560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858BFEF-F457-FB01-76D0-E5FAB0A2C5C6}"/>
              </a:ext>
            </a:extLst>
          </p:cNvPr>
          <p:cNvSpPr/>
          <p:nvPr/>
        </p:nvSpPr>
        <p:spPr>
          <a:xfrm>
            <a:off x="5773281" y="3377384"/>
            <a:ext cx="69921" cy="1034278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5FC6F97-C115-E55A-787E-A636EF62D700}"/>
              </a:ext>
            </a:extLst>
          </p:cNvPr>
          <p:cNvSpPr/>
          <p:nvPr/>
        </p:nvSpPr>
        <p:spPr>
          <a:xfrm flipV="1">
            <a:off x="6682612" y="3554412"/>
            <a:ext cx="69921" cy="623874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F72B74D-5B5A-2B38-D19E-CB7B4792BF55}"/>
              </a:ext>
            </a:extLst>
          </p:cNvPr>
          <p:cNvSpPr/>
          <p:nvPr/>
        </p:nvSpPr>
        <p:spPr>
          <a:xfrm flipH="1" flipV="1">
            <a:off x="7969915" y="2890047"/>
            <a:ext cx="69921" cy="260584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C9CD454D-ED88-0495-2350-5FF3CD98601B}"/>
              </a:ext>
            </a:extLst>
          </p:cNvPr>
          <p:cNvSpPr/>
          <p:nvPr/>
        </p:nvSpPr>
        <p:spPr>
          <a:xfrm flipV="1">
            <a:off x="8809272" y="1269474"/>
            <a:ext cx="69920" cy="4226420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9FD8325-A3E8-C097-E768-B290F2DDED7E}"/>
              </a:ext>
            </a:extLst>
          </p:cNvPr>
          <p:cNvSpPr/>
          <p:nvPr/>
        </p:nvSpPr>
        <p:spPr>
          <a:xfrm>
            <a:off x="2149962" y="73"/>
            <a:ext cx="69919" cy="5125965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3BEC2E3A-2DDF-3821-74FB-D8573820E698}"/>
              </a:ext>
            </a:extLst>
          </p:cNvPr>
          <p:cNvSpPr/>
          <p:nvPr/>
        </p:nvSpPr>
        <p:spPr>
          <a:xfrm flipH="1">
            <a:off x="13425" y="12722"/>
            <a:ext cx="69919" cy="10903741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75721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50">
        <p159:morph option="byObject"/>
      </p:transition>
    </mc:Choice>
    <mc:Fallback xmlns="">
      <p:transition spd="med" advClick="0" advTm="25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90F7AE0-AAFC-1F02-2DD7-CDDCCB1ABAF0}"/>
              </a:ext>
            </a:extLst>
          </p:cNvPr>
          <p:cNvSpPr/>
          <p:nvPr/>
        </p:nvSpPr>
        <p:spPr>
          <a:xfrm>
            <a:off x="5433994" y="3364695"/>
            <a:ext cx="3445199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859F3B-5655-FB15-D8F4-F73E354A2212}"/>
              </a:ext>
            </a:extLst>
          </p:cNvPr>
          <p:cNvSpPr/>
          <p:nvPr/>
        </p:nvSpPr>
        <p:spPr>
          <a:xfrm>
            <a:off x="5433994" y="12722"/>
            <a:ext cx="34452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2E1BC4-5E0C-1D88-1BE2-60102F9904F9}"/>
              </a:ext>
            </a:extLst>
          </p:cNvPr>
          <p:cNvSpPr/>
          <p:nvPr/>
        </p:nvSpPr>
        <p:spPr>
          <a:xfrm>
            <a:off x="12394" y="12724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EC998F-1081-0976-33E1-E99ABC0BB8A7}"/>
              </a:ext>
            </a:extLst>
          </p:cNvPr>
          <p:cNvSpPr/>
          <p:nvPr/>
        </p:nvSpPr>
        <p:spPr>
          <a:xfrm>
            <a:off x="5433994" y="3364696"/>
            <a:ext cx="1317600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60F750-79ED-858B-DACB-3A8A87027ABE}"/>
              </a:ext>
            </a:extLst>
          </p:cNvPr>
          <p:cNvSpPr/>
          <p:nvPr/>
        </p:nvSpPr>
        <p:spPr>
          <a:xfrm>
            <a:off x="5433994" y="3364695"/>
            <a:ext cx="1317600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82C318-0303-24FA-C6A2-D028B842611B}"/>
              </a:ext>
            </a:extLst>
          </p:cNvPr>
          <p:cNvSpPr/>
          <p:nvPr/>
        </p:nvSpPr>
        <p:spPr>
          <a:xfrm>
            <a:off x="5433994" y="3364695"/>
            <a:ext cx="1317600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485AD7-479E-4C11-9182-2ADC5AEF5718}"/>
              </a:ext>
            </a:extLst>
          </p:cNvPr>
          <p:cNvSpPr/>
          <p:nvPr/>
        </p:nvSpPr>
        <p:spPr>
          <a:xfrm>
            <a:off x="5433994" y="3364694"/>
            <a:ext cx="1317600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D6E4EE-2E19-0A67-25EF-22F9AF395564}"/>
              </a:ext>
            </a:extLst>
          </p:cNvPr>
          <p:cNvSpPr/>
          <p:nvPr/>
        </p:nvSpPr>
        <p:spPr>
          <a:xfrm>
            <a:off x="5433994" y="3364696"/>
            <a:ext cx="1317600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BD5C35C1-9001-68AC-181A-9C3D0A49E67A}"/>
              </a:ext>
            </a:extLst>
          </p:cNvPr>
          <p:cNvSpPr/>
          <p:nvPr/>
        </p:nvSpPr>
        <p:spPr>
          <a:xfrm flipH="1">
            <a:off x="5433987" y="3364688"/>
            <a:ext cx="45719" cy="167560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EC299A3-F554-3EC0-8C66-9DBE55DD9C1A}"/>
              </a:ext>
            </a:extLst>
          </p:cNvPr>
          <p:cNvSpPr/>
          <p:nvPr/>
        </p:nvSpPr>
        <p:spPr>
          <a:xfrm>
            <a:off x="5773281" y="3377384"/>
            <a:ext cx="69921" cy="1034278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2ABE085-511B-9933-F382-C80CEB39A4EF}"/>
              </a:ext>
            </a:extLst>
          </p:cNvPr>
          <p:cNvSpPr/>
          <p:nvPr/>
        </p:nvSpPr>
        <p:spPr>
          <a:xfrm flipV="1">
            <a:off x="6682612" y="3554412"/>
            <a:ext cx="69921" cy="623874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3DD84D-66A2-F880-5322-D4386DD90D75}"/>
              </a:ext>
            </a:extLst>
          </p:cNvPr>
          <p:cNvSpPr/>
          <p:nvPr/>
        </p:nvSpPr>
        <p:spPr>
          <a:xfrm flipH="1" flipV="1">
            <a:off x="7969915" y="2890047"/>
            <a:ext cx="69921" cy="260584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F9FB6BE-E7D4-55C8-1938-74C5D3FE0E2F}"/>
              </a:ext>
            </a:extLst>
          </p:cNvPr>
          <p:cNvSpPr/>
          <p:nvPr/>
        </p:nvSpPr>
        <p:spPr>
          <a:xfrm flipV="1">
            <a:off x="8809272" y="1269474"/>
            <a:ext cx="69920" cy="4226420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BE8998B-192A-0911-73A0-13C11EA2AAFF}"/>
              </a:ext>
            </a:extLst>
          </p:cNvPr>
          <p:cNvSpPr/>
          <p:nvPr/>
        </p:nvSpPr>
        <p:spPr>
          <a:xfrm>
            <a:off x="2149962" y="73"/>
            <a:ext cx="69919" cy="5125965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238A4BB-FD94-D5CE-B6E5-5FD2FC1C1665}"/>
              </a:ext>
            </a:extLst>
          </p:cNvPr>
          <p:cNvSpPr/>
          <p:nvPr/>
        </p:nvSpPr>
        <p:spPr>
          <a:xfrm flipH="1">
            <a:off x="13425" y="12722"/>
            <a:ext cx="69919" cy="10903741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08967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50">
        <p159:morph option="byObject"/>
      </p:transition>
    </mc:Choice>
    <mc:Fallback xmlns="">
      <p:transition spd="med" advClick="0" advTm="25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CD6E4EE-2E19-0A67-25EF-22F9AF395564}"/>
              </a:ext>
            </a:extLst>
          </p:cNvPr>
          <p:cNvSpPr/>
          <p:nvPr/>
        </p:nvSpPr>
        <p:spPr>
          <a:xfrm>
            <a:off x="5433994" y="3364696"/>
            <a:ext cx="1317600" cy="2131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0F7AE0-AAFC-1F02-2DD7-CDDCCB1ABAF0}"/>
              </a:ext>
            </a:extLst>
          </p:cNvPr>
          <p:cNvSpPr/>
          <p:nvPr/>
        </p:nvSpPr>
        <p:spPr>
          <a:xfrm>
            <a:off x="5433994" y="3364695"/>
            <a:ext cx="3445199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859F3B-5655-FB15-D8F4-F73E354A2212}"/>
              </a:ext>
            </a:extLst>
          </p:cNvPr>
          <p:cNvSpPr/>
          <p:nvPr/>
        </p:nvSpPr>
        <p:spPr>
          <a:xfrm>
            <a:off x="5433994" y="12722"/>
            <a:ext cx="34452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2E1BC4-5E0C-1D88-1BE2-60102F9904F9}"/>
              </a:ext>
            </a:extLst>
          </p:cNvPr>
          <p:cNvSpPr/>
          <p:nvPr/>
        </p:nvSpPr>
        <p:spPr>
          <a:xfrm>
            <a:off x="12394" y="12724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EC998F-1081-0976-33E1-E99ABC0BB8A7}"/>
              </a:ext>
            </a:extLst>
          </p:cNvPr>
          <p:cNvSpPr/>
          <p:nvPr/>
        </p:nvSpPr>
        <p:spPr>
          <a:xfrm>
            <a:off x="5433994" y="3364696"/>
            <a:ext cx="1317600" cy="813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60F750-79ED-858B-DACB-3A8A87027ABE}"/>
              </a:ext>
            </a:extLst>
          </p:cNvPr>
          <p:cNvSpPr/>
          <p:nvPr/>
        </p:nvSpPr>
        <p:spPr>
          <a:xfrm>
            <a:off x="5433994" y="3364695"/>
            <a:ext cx="1317600" cy="813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82C318-0303-24FA-C6A2-D028B842611B}"/>
              </a:ext>
            </a:extLst>
          </p:cNvPr>
          <p:cNvSpPr/>
          <p:nvPr/>
        </p:nvSpPr>
        <p:spPr>
          <a:xfrm>
            <a:off x="5433994" y="3364695"/>
            <a:ext cx="1317600" cy="813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485AD7-479E-4C11-9182-2ADC5AEF5718}"/>
              </a:ext>
            </a:extLst>
          </p:cNvPr>
          <p:cNvSpPr/>
          <p:nvPr/>
        </p:nvSpPr>
        <p:spPr>
          <a:xfrm>
            <a:off x="5433994" y="3364694"/>
            <a:ext cx="1317600" cy="813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0BAC5F12-A6BD-B166-59E8-0E4998667778}"/>
              </a:ext>
            </a:extLst>
          </p:cNvPr>
          <p:cNvSpPr/>
          <p:nvPr/>
        </p:nvSpPr>
        <p:spPr>
          <a:xfrm flipH="1">
            <a:off x="5433987" y="3364688"/>
            <a:ext cx="45719" cy="167560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C5C712E3-3839-5B80-D798-10E911DAB7AF}"/>
              </a:ext>
            </a:extLst>
          </p:cNvPr>
          <p:cNvSpPr/>
          <p:nvPr/>
        </p:nvSpPr>
        <p:spPr>
          <a:xfrm>
            <a:off x="5773281" y="3377384"/>
            <a:ext cx="69921" cy="1034278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67331DEB-FE7E-A19A-8856-BCD529609803}"/>
              </a:ext>
            </a:extLst>
          </p:cNvPr>
          <p:cNvSpPr/>
          <p:nvPr/>
        </p:nvSpPr>
        <p:spPr>
          <a:xfrm flipV="1">
            <a:off x="6682612" y="3554412"/>
            <a:ext cx="69921" cy="623874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16912B09-B68C-1C71-091B-DF9D528D5186}"/>
              </a:ext>
            </a:extLst>
          </p:cNvPr>
          <p:cNvSpPr/>
          <p:nvPr/>
        </p:nvSpPr>
        <p:spPr>
          <a:xfrm flipH="1" flipV="1">
            <a:off x="7969915" y="2890047"/>
            <a:ext cx="69921" cy="260584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93966178-63DE-0A82-8D3E-84A6C7820EB8}"/>
              </a:ext>
            </a:extLst>
          </p:cNvPr>
          <p:cNvSpPr/>
          <p:nvPr/>
        </p:nvSpPr>
        <p:spPr>
          <a:xfrm flipV="1">
            <a:off x="8809272" y="1269474"/>
            <a:ext cx="69920" cy="4226420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D99B39D3-BE70-DA6E-2EE2-BD4DF0F87045}"/>
              </a:ext>
            </a:extLst>
          </p:cNvPr>
          <p:cNvSpPr/>
          <p:nvPr/>
        </p:nvSpPr>
        <p:spPr>
          <a:xfrm>
            <a:off x="2149962" y="73"/>
            <a:ext cx="69919" cy="5125965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458B5681-9CA4-C653-3660-34E405FC2C46}"/>
              </a:ext>
            </a:extLst>
          </p:cNvPr>
          <p:cNvSpPr/>
          <p:nvPr/>
        </p:nvSpPr>
        <p:spPr>
          <a:xfrm flipH="1">
            <a:off x="13425" y="12722"/>
            <a:ext cx="69919" cy="10903741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48035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50">
        <p159:morph option="byObject"/>
      </p:transition>
    </mc:Choice>
    <mc:Fallback xmlns="">
      <p:transition spd="med" advClick="0" advTm="25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8485AD7-479E-4C11-9182-2ADC5AEF5718}"/>
              </a:ext>
            </a:extLst>
          </p:cNvPr>
          <p:cNvSpPr/>
          <p:nvPr/>
        </p:nvSpPr>
        <p:spPr>
          <a:xfrm>
            <a:off x="5433992" y="3364692"/>
            <a:ext cx="1317603" cy="813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D6E4EE-2E19-0A67-25EF-22F9AF395564}"/>
              </a:ext>
            </a:extLst>
          </p:cNvPr>
          <p:cNvSpPr/>
          <p:nvPr/>
        </p:nvSpPr>
        <p:spPr>
          <a:xfrm>
            <a:off x="5433994" y="3364696"/>
            <a:ext cx="1317600" cy="2131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0F7AE0-AAFC-1F02-2DD7-CDDCCB1ABAF0}"/>
              </a:ext>
            </a:extLst>
          </p:cNvPr>
          <p:cNvSpPr/>
          <p:nvPr/>
        </p:nvSpPr>
        <p:spPr>
          <a:xfrm>
            <a:off x="5433994" y="3364695"/>
            <a:ext cx="3445199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859F3B-5655-FB15-D8F4-F73E354A2212}"/>
              </a:ext>
            </a:extLst>
          </p:cNvPr>
          <p:cNvSpPr/>
          <p:nvPr/>
        </p:nvSpPr>
        <p:spPr>
          <a:xfrm>
            <a:off x="5433994" y="12722"/>
            <a:ext cx="34452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2E1BC4-5E0C-1D88-1BE2-60102F9904F9}"/>
              </a:ext>
            </a:extLst>
          </p:cNvPr>
          <p:cNvSpPr/>
          <p:nvPr/>
        </p:nvSpPr>
        <p:spPr>
          <a:xfrm>
            <a:off x="12394" y="12724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EC998F-1081-0976-33E1-E99ABC0BB8A7}"/>
              </a:ext>
            </a:extLst>
          </p:cNvPr>
          <p:cNvSpPr/>
          <p:nvPr/>
        </p:nvSpPr>
        <p:spPr>
          <a:xfrm>
            <a:off x="6247594" y="3364694"/>
            <a:ext cx="504000" cy="813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60F750-79ED-858B-DACB-3A8A87027ABE}"/>
              </a:ext>
            </a:extLst>
          </p:cNvPr>
          <p:cNvSpPr/>
          <p:nvPr/>
        </p:nvSpPr>
        <p:spPr>
          <a:xfrm>
            <a:off x="6247594" y="3364693"/>
            <a:ext cx="504000" cy="813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82C318-0303-24FA-C6A2-D028B842611B}"/>
              </a:ext>
            </a:extLst>
          </p:cNvPr>
          <p:cNvSpPr/>
          <p:nvPr/>
        </p:nvSpPr>
        <p:spPr>
          <a:xfrm>
            <a:off x="6247594" y="3364693"/>
            <a:ext cx="504000" cy="813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08FFFA8F-198B-2157-F36B-475C5A04FA49}"/>
              </a:ext>
            </a:extLst>
          </p:cNvPr>
          <p:cNvSpPr/>
          <p:nvPr/>
        </p:nvSpPr>
        <p:spPr>
          <a:xfrm flipH="1">
            <a:off x="5433987" y="3364688"/>
            <a:ext cx="45719" cy="167560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6C639083-5AA5-2663-DB28-9788FDE54EA6}"/>
              </a:ext>
            </a:extLst>
          </p:cNvPr>
          <p:cNvSpPr/>
          <p:nvPr/>
        </p:nvSpPr>
        <p:spPr>
          <a:xfrm>
            <a:off x="5773281" y="3377384"/>
            <a:ext cx="69921" cy="1034278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1004FDB-6ECB-2E30-E6A4-B6A8A2F39B6C}"/>
              </a:ext>
            </a:extLst>
          </p:cNvPr>
          <p:cNvSpPr/>
          <p:nvPr/>
        </p:nvSpPr>
        <p:spPr>
          <a:xfrm flipV="1">
            <a:off x="6682612" y="3554412"/>
            <a:ext cx="69921" cy="623874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A511B060-A4EC-2547-1C36-EAFE7D03F982}"/>
              </a:ext>
            </a:extLst>
          </p:cNvPr>
          <p:cNvSpPr/>
          <p:nvPr/>
        </p:nvSpPr>
        <p:spPr>
          <a:xfrm flipH="1" flipV="1">
            <a:off x="7969915" y="2890047"/>
            <a:ext cx="69921" cy="260584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EB129B9-A804-3FBF-46D5-45ECDB45D05D}"/>
              </a:ext>
            </a:extLst>
          </p:cNvPr>
          <p:cNvSpPr/>
          <p:nvPr/>
        </p:nvSpPr>
        <p:spPr>
          <a:xfrm flipV="1">
            <a:off x="8809272" y="1269474"/>
            <a:ext cx="69920" cy="4226420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654E5984-D4E9-74D5-04EC-4AA3DC961D42}"/>
              </a:ext>
            </a:extLst>
          </p:cNvPr>
          <p:cNvSpPr/>
          <p:nvPr/>
        </p:nvSpPr>
        <p:spPr>
          <a:xfrm>
            <a:off x="2149962" y="73"/>
            <a:ext cx="69919" cy="5125965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8ABC993-5460-11CC-B7C3-049E472D377A}"/>
              </a:ext>
            </a:extLst>
          </p:cNvPr>
          <p:cNvSpPr/>
          <p:nvPr/>
        </p:nvSpPr>
        <p:spPr>
          <a:xfrm flipH="1">
            <a:off x="13425" y="12722"/>
            <a:ext cx="69919" cy="10903741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7690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50">
        <p159:morph option="byObject"/>
      </p:transition>
    </mc:Choice>
    <mc:Fallback xmlns="">
      <p:transition spd="med" advClick="0" advTm="25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8485AD7-479E-4C11-9182-2ADC5AEF5718}"/>
              </a:ext>
            </a:extLst>
          </p:cNvPr>
          <p:cNvSpPr/>
          <p:nvPr/>
        </p:nvSpPr>
        <p:spPr>
          <a:xfrm>
            <a:off x="5433992" y="3364692"/>
            <a:ext cx="1317603" cy="813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D6E4EE-2E19-0A67-25EF-22F9AF395564}"/>
              </a:ext>
            </a:extLst>
          </p:cNvPr>
          <p:cNvSpPr/>
          <p:nvPr/>
        </p:nvSpPr>
        <p:spPr>
          <a:xfrm>
            <a:off x="5433994" y="3364696"/>
            <a:ext cx="1317600" cy="2131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0F7AE0-AAFC-1F02-2DD7-CDDCCB1ABAF0}"/>
              </a:ext>
            </a:extLst>
          </p:cNvPr>
          <p:cNvSpPr/>
          <p:nvPr/>
        </p:nvSpPr>
        <p:spPr>
          <a:xfrm>
            <a:off x="5433994" y="3364695"/>
            <a:ext cx="3445199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859F3B-5655-FB15-D8F4-F73E354A2212}"/>
              </a:ext>
            </a:extLst>
          </p:cNvPr>
          <p:cNvSpPr/>
          <p:nvPr/>
        </p:nvSpPr>
        <p:spPr>
          <a:xfrm>
            <a:off x="5433994" y="12722"/>
            <a:ext cx="34452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2E1BC4-5E0C-1D88-1BE2-60102F9904F9}"/>
              </a:ext>
            </a:extLst>
          </p:cNvPr>
          <p:cNvSpPr/>
          <p:nvPr/>
        </p:nvSpPr>
        <p:spPr>
          <a:xfrm>
            <a:off x="12394" y="12724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EC998F-1081-0976-33E1-E99ABC0BB8A7}"/>
              </a:ext>
            </a:extLst>
          </p:cNvPr>
          <p:cNvSpPr/>
          <p:nvPr/>
        </p:nvSpPr>
        <p:spPr>
          <a:xfrm>
            <a:off x="6247594" y="3364694"/>
            <a:ext cx="504000" cy="813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60F750-79ED-858B-DACB-3A8A87027ABE}"/>
              </a:ext>
            </a:extLst>
          </p:cNvPr>
          <p:cNvSpPr/>
          <p:nvPr/>
        </p:nvSpPr>
        <p:spPr>
          <a:xfrm>
            <a:off x="6247594" y="3364693"/>
            <a:ext cx="504000" cy="813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82C318-0303-24FA-C6A2-D028B842611B}"/>
              </a:ext>
            </a:extLst>
          </p:cNvPr>
          <p:cNvSpPr/>
          <p:nvPr/>
        </p:nvSpPr>
        <p:spPr>
          <a:xfrm>
            <a:off x="6247594" y="3888259"/>
            <a:ext cx="504000" cy="29003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08FFFA8F-198B-2157-F36B-475C5A04FA49}"/>
              </a:ext>
            </a:extLst>
          </p:cNvPr>
          <p:cNvSpPr/>
          <p:nvPr/>
        </p:nvSpPr>
        <p:spPr>
          <a:xfrm flipH="1">
            <a:off x="5433987" y="3364688"/>
            <a:ext cx="45719" cy="167560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6C639083-5AA5-2663-DB28-9788FDE54EA6}"/>
              </a:ext>
            </a:extLst>
          </p:cNvPr>
          <p:cNvSpPr/>
          <p:nvPr/>
        </p:nvSpPr>
        <p:spPr>
          <a:xfrm>
            <a:off x="5773281" y="3377384"/>
            <a:ext cx="69921" cy="1034278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1004FDB-6ECB-2E30-E6A4-B6A8A2F39B6C}"/>
              </a:ext>
            </a:extLst>
          </p:cNvPr>
          <p:cNvSpPr/>
          <p:nvPr/>
        </p:nvSpPr>
        <p:spPr>
          <a:xfrm flipV="1">
            <a:off x="6682612" y="3554412"/>
            <a:ext cx="69921" cy="623874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A511B060-A4EC-2547-1C36-EAFE7D03F982}"/>
              </a:ext>
            </a:extLst>
          </p:cNvPr>
          <p:cNvSpPr/>
          <p:nvPr/>
        </p:nvSpPr>
        <p:spPr>
          <a:xfrm flipH="1" flipV="1">
            <a:off x="7969915" y="2890047"/>
            <a:ext cx="69921" cy="260584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EB129B9-A804-3FBF-46D5-45ECDB45D05D}"/>
              </a:ext>
            </a:extLst>
          </p:cNvPr>
          <p:cNvSpPr/>
          <p:nvPr/>
        </p:nvSpPr>
        <p:spPr>
          <a:xfrm flipV="1">
            <a:off x="8809272" y="1269474"/>
            <a:ext cx="69920" cy="4226420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654E5984-D4E9-74D5-04EC-4AA3DC961D42}"/>
              </a:ext>
            </a:extLst>
          </p:cNvPr>
          <p:cNvSpPr/>
          <p:nvPr/>
        </p:nvSpPr>
        <p:spPr>
          <a:xfrm>
            <a:off x="2149962" y="73"/>
            <a:ext cx="69919" cy="5125965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8ABC993-5460-11CC-B7C3-049E472D377A}"/>
              </a:ext>
            </a:extLst>
          </p:cNvPr>
          <p:cNvSpPr/>
          <p:nvPr/>
        </p:nvSpPr>
        <p:spPr>
          <a:xfrm flipH="1">
            <a:off x="13425" y="12722"/>
            <a:ext cx="69919" cy="10903741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07820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50">
        <p159:morph option="byObject"/>
      </p:transition>
    </mc:Choice>
    <mc:Fallback xmlns="">
      <p:transition spd="med" advClick="0" advTm="25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182C318-0303-24FA-C6A2-D028B842611B}"/>
              </a:ext>
            </a:extLst>
          </p:cNvPr>
          <p:cNvSpPr/>
          <p:nvPr/>
        </p:nvSpPr>
        <p:spPr>
          <a:xfrm>
            <a:off x="6247594" y="3364689"/>
            <a:ext cx="504000" cy="813599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glow rad="330200">
              <a:srgbClr val="FCA302">
                <a:alpha val="4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485AD7-479E-4C11-9182-2ADC5AEF5718}"/>
              </a:ext>
            </a:extLst>
          </p:cNvPr>
          <p:cNvSpPr/>
          <p:nvPr/>
        </p:nvSpPr>
        <p:spPr>
          <a:xfrm>
            <a:off x="5433992" y="3364692"/>
            <a:ext cx="1317603" cy="813600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glow rad="330200">
              <a:srgbClr val="FCA302">
                <a:alpha val="4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D6E4EE-2E19-0A67-25EF-22F9AF395564}"/>
              </a:ext>
            </a:extLst>
          </p:cNvPr>
          <p:cNvSpPr/>
          <p:nvPr/>
        </p:nvSpPr>
        <p:spPr>
          <a:xfrm>
            <a:off x="5433994" y="3364696"/>
            <a:ext cx="1317600" cy="2131199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glow rad="330200">
              <a:srgbClr val="FCA302">
                <a:alpha val="4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0F7AE0-AAFC-1F02-2DD7-CDDCCB1ABAF0}"/>
              </a:ext>
            </a:extLst>
          </p:cNvPr>
          <p:cNvSpPr/>
          <p:nvPr/>
        </p:nvSpPr>
        <p:spPr>
          <a:xfrm>
            <a:off x="5433994" y="3364695"/>
            <a:ext cx="3445199" cy="2131200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glow rad="330200">
              <a:srgbClr val="FCA302">
                <a:alpha val="4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859F3B-5655-FB15-D8F4-F73E354A2212}"/>
              </a:ext>
            </a:extLst>
          </p:cNvPr>
          <p:cNvSpPr/>
          <p:nvPr/>
        </p:nvSpPr>
        <p:spPr>
          <a:xfrm>
            <a:off x="5433994" y="12722"/>
            <a:ext cx="3445200" cy="5483175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glow rad="330200">
              <a:srgbClr val="FCA302">
                <a:alpha val="4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2E1BC4-5E0C-1D88-1BE2-60102F9904F9}"/>
              </a:ext>
            </a:extLst>
          </p:cNvPr>
          <p:cNvSpPr/>
          <p:nvPr/>
        </p:nvSpPr>
        <p:spPr>
          <a:xfrm>
            <a:off x="12394" y="12724"/>
            <a:ext cx="8866800" cy="5483175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glow rad="330200">
              <a:srgbClr val="FCA302">
                <a:alpha val="4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EC998F-1081-0976-33E1-E99ABC0BB8A7}"/>
              </a:ext>
            </a:extLst>
          </p:cNvPr>
          <p:cNvSpPr/>
          <p:nvPr/>
        </p:nvSpPr>
        <p:spPr>
          <a:xfrm>
            <a:off x="6247594" y="3868687"/>
            <a:ext cx="504000" cy="309600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glow rad="330200">
              <a:srgbClr val="FCA302">
                <a:alpha val="4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5FA2781-18C0-3FF8-0D3B-132DC009C1BE}"/>
              </a:ext>
            </a:extLst>
          </p:cNvPr>
          <p:cNvSpPr/>
          <p:nvPr/>
        </p:nvSpPr>
        <p:spPr>
          <a:xfrm flipH="1">
            <a:off x="5433986" y="3364688"/>
            <a:ext cx="1609865" cy="1675607"/>
          </a:xfrm>
          <a:prstGeom prst="arc">
            <a:avLst/>
          </a:prstGeom>
          <a:ln w="57150">
            <a:solidFill>
              <a:srgbClr val="FFC000"/>
            </a:solidFill>
          </a:ln>
          <a:effectLst>
            <a:glow rad="330200">
              <a:srgbClr val="FCA302">
                <a:alpha val="4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4B0C222-22D9-34C6-90CA-7BE5A175157F}"/>
              </a:ext>
            </a:extLst>
          </p:cNvPr>
          <p:cNvSpPr/>
          <p:nvPr/>
        </p:nvSpPr>
        <p:spPr>
          <a:xfrm>
            <a:off x="5773280" y="3377384"/>
            <a:ext cx="978314" cy="1034278"/>
          </a:xfrm>
          <a:prstGeom prst="arc">
            <a:avLst/>
          </a:prstGeom>
          <a:ln w="57150">
            <a:solidFill>
              <a:srgbClr val="FFC000"/>
            </a:solidFill>
          </a:ln>
          <a:effectLst>
            <a:glow rad="330200">
              <a:srgbClr val="FCA302">
                <a:alpha val="4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3985CBA1-7784-E46F-234E-2061AF08C03C}"/>
              </a:ext>
            </a:extLst>
          </p:cNvPr>
          <p:cNvSpPr/>
          <p:nvPr/>
        </p:nvSpPr>
        <p:spPr>
          <a:xfrm flipV="1">
            <a:off x="5772252" y="3554412"/>
            <a:ext cx="980281" cy="623874"/>
          </a:xfrm>
          <a:prstGeom prst="arc">
            <a:avLst/>
          </a:prstGeom>
          <a:ln w="57150">
            <a:solidFill>
              <a:srgbClr val="FFC000"/>
            </a:solidFill>
          </a:ln>
          <a:effectLst>
            <a:glow rad="330200">
              <a:srgbClr val="FCA302">
                <a:alpha val="4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44EBF00-C622-E691-7035-846BBB46BF1E}"/>
              </a:ext>
            </a:extLst>
          </p:cNvPr>
          <p:cNvSpPr/>
          <p:nvPr/>
        </p:nvSpPr>
        <p:spPr>
          <a:xfrm flipH="1" flipV="1">
            <a:off x="5432957" y="2890046"/>
            <a:ext cx="2606878" cy="2605847"/>
          </a:xfrm>
          <a:prstGeom prst="arc">
            <a:avLst/>
          </a:prstGeom>
          <a:ln w="57150">
            <a:solidFill>
              <a:srgbClr val="FFC000"/>
            </a:solidFill>
          </a:ln>
          <a:effectLst>
            <a:glow rad="330200">
              <a:srgbClr val="FCA302">
                <a:alpha val="4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98DBC6B2-3420-06D7-63AA-F641461C4018}"/>
              </a:ext>
            </a:extLst>
          </p:cNvPr>
          <p:cNvSpPr/>
          <p:nvPr/>
        </p:nvSpPr>
        <p:spPr>
          <a:xfrm flipV="1">
            <a:off x="4663508" y="1269474"/>
            <a:ext cx="4215684" cy="4226420"/>
          </a:xfrm>
          <a:prstGeom prst="arc">
            <a:avLst/>
          </a:prstGeom>
          <a:ln w="57150">
            <a:solidFill>
              <a:srgbClr val="FFC000"/>
            </a:solidFill>
          </a:ln>
          <a:effectLst>
            <a:glow rad="330200">
              <a:srgbClr val="FCA302">
                <a:alpha val="4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D735AA37-1BE1-DAA4-BF30-9D43295BDA54}"/>
              </a:ext>
            </a:extLst>
          </p:cNvPr>
          <p:cNvSpPr/>
          <p:nvPr/>
        </p:nvSpPr>
        <p:spPr>
          <a:xfrm>
            <a:off x="2149961" y="72"/>
            <a:ext cx="6728204" cy="6625926"/>
          </a:xfrm>
          <a:prstGeom prst="arc">
            <a:avLst/>
          </a:prstGeom>
          <a:ln w="57150">
            <a:solidFill>
              <a:srgbClr val="FFC000"/>
            </a:solidFill>
          </a:ln>
          <a:effectLst>
            <a:glow rad="330200">
              <a:srgbClr val="FCA302">
                <a:alpha val="4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FBCCE0BB-83D7-1E2F-8F17-8935603DECB5}"/>
              </a:ext>
            </a:extLst>
          </p:cNvPr>
          <p:cNvSpPr/>
          <p:nvPr/>
        </p:nvSpPr>
        <p:spPr>
          <a:xfrm flipH="1">
            <a:off x="13424" y="12722"/>
            <a:ext cx="10789627" cy="10903741"/>
          </a:xfrm>
          <a:prstGeom prst="arc">
            <a:avLst/>
          </a:prstGeom>
          <a:ln w="57150">
            <a:solidFill>
              <a:srgbClr val="FFC000"/>
            </a:solidFill>
          </a:ln>
          <a:effectLst>
            <a:glow rad="330200">
              <a:srgbClr val="FCA302">
                <a:alpha val="4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38689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50">
        <p159:morph option="byObject"/>
      </p:transition>
    </mc:Choice>
    <mc:Fallback xmlns="">
      <p:transition spd="med" advClick="0" advTm="25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8485AD7-479E-4C11-9182-2ADC5AEF5718}"/>
              </a:ext>
            </a:extLst>
          </p:cNvPr>
          <p:cNvSpPr/>
          <p:nvPr/>
        </p:nvSpPr>
        <p:spPr>
          <a:xfrm>
            <a:off x="5433992" y="3364692"/>
            <a:ext cx="1317603" cy="813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D6E4EE-2E19-0A67-25EF-22F9AF395564}"/>
              </a:ext>
            </a:extLst>
          </p:cNvPr>
          <p:cNvSpPr/>
          <p:nvPr/>
        </p:nvSpPr>
        <p:spPr>
          <a:xfrm>
            <a:off x="5433994" y="3364696"/>
            <a:ext cx="1317600" cy="2131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0F7AE0-AAFC-1F02-2DD7-CDDCCB1ABAF0}"/>
              </a:ext>
            </a:extLst>
          </p:cNvPr>
          <p:cNvSpPr/>
          <p:nvPr/>
        </p:nvSpPr>
        <p:spPr>
          <a:xfrm>
            <a:off x="5433994" y="3364695"/>
            <a:ext cx="3445199" cy="2131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859F3B-5655-FB15-D8F4-F73E354A2212}"/>
              </a:ext>
            </a:extLst>
          </p:cNvPr>
          <p:cNvSpPr/>
          <p:nvPr/>
        </p:nvSpPr>
        <p:spPr>
          <a:xfrm>
            <a:off x="5433994" y="12722"/>
            <a:ext cx="34452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2E1BC4-5E0C-1D88-1BE2-60102F9904F9}"/>
              </a:ext>
            </a:extLst>
          </p:cNvPr>
          <p:cNvSpPr/>
          <p:nvPr/>
        </p:nvSpPr>
        <p:spPr>
          <a:xfrm>
            <a:off x="12394" y="12724"/>
            <a:ext cx="8866800" cy="54831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EC998F-1081-0976-33E1-E99ABC0BB8A7}"/>
              </a:ext>
            </a:extLst>
          </p:cNvPr>
          <p:cNvSpPr/>
          <p:nvPr/>
        </p:nvSpPr>
        <p:spPr>
          <a:xfrm>
            <a:off x="6247594" y="3364694"/>
            <a:ext cx="504000" cy="813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60F750-79ED-858B-DACB-3A8A87027ABE}"/>
              </a:ext>
            </a:extLst>
          </p:cNvPr>
          <p:cNvSpPr/>
          <p:nvPr/>
        </p:nvSpPr>
        <p:spPr>
          <a:xfrm>
            <a:off x="6247594" y="3364693"/>
            <a:ext cx="504000" cy="813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82C318-0303-24FA-C6A2-D028B842611B}"/>
              </a:ext>
            </a:extLst>
          </p:cNvPr>
          <p:cNvSpPr/>
          <p:nvPr/>
        </p:nvSpPr>
        <p:spPr>
          <a:xfrm>
            <a:off x="6247594" y="3888259"/>
            <a:ext cx="504000" cy="29003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08FFFA8F-198B-2157-F36B-475C5A04FA49}"/>
              </a:ext>
            </a:extLst>
          </p:cNvPr>
          <p:cNvSpPr/>
          <p:nvPr/>
        </p:nvSpPr>
        <p:spPr>
          <a:xfrm flipH="1">
            <a:off x="5433987" y="3364688"/>
            <a:ext cx="45719" cy="167560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6C639083-5AA5-2663-DB28-9788FDE54EA6}"/>
              </a:ext>
            </a:extLst>
          </p:cNvPr>
          <p:cNvSpPr/>
          <p:nvPr/>
        </p:nvSpPr>
        <p:spPr>
          <a:xfrm>
            <a:off x="5773281" y="3377384"/>
            <a:ext cx="69921" cy="1034278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1004FDB-6ECB-2E30-E6A4-B6A8A2F39B6C}"/>
              </a:ext>
            </a:extLst>
          </p:cNvPr>
          <p:cNvSpPr/>
          <p:nvPr/>
        </p:nvSpPr>
        <p:spPr>
          <a:xfrm flipV="1">
            <a:off x="6682612" y="3554412"/>
            <a:ext cx="69921" cy="623874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A511B060-A4EC-2547-1C36-EAFE7D03F982}"/>
              </a:ext>
            </a:extLst>
          </p:cNvPr>
          <p:cNvSpPr/>
          <p:nvPr/>
        </p:nvSpPr>
        <p:spPr>
          <a:xfrm flipH="1" flipV="1">
            <a:off x="7969915" y="2890047"/>
            <a:ext cx="69921" cy="2605847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EB129B9-A804-3FBF-46D5-45ECDB45D05D}"/>
              </a:ext>
            </a:extLst>
          </p:cNvPr>
          <p:cNvSpPr/>
          <p:nvPr/>
        </p:nvSpPr>
        <p:spPr>
          <a:xfrm flipV="1">
            <a:off x="8809272" y="1269474"/>
            <a:ext cx="69920" cy="4226420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654E5984-D4E9-74D5-04EC-4AA3DC961D42}"/>
              </a:ext>
            </a:extLst>
          </p:cNvPr>
          <p:cNvSpPr/>
          <p:nvPr/>
        </p:nvSpPr>
        <p:spPr>
          <a:xfrm>
            <a:off x="2149962" y="73"/>
            <a:ext cx="69919" cy="5125965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8ABC993-5460-11CC-B7C3-049E472D377A}"/>
              </a:ext>
            </a:extLst>
          </p:cNvPr>
          <p:cNvSpPr/>
          <p:nvPr/>
        </p:nvSpPr>
        <p:spPr>
          <a:xfrm flipH="1">
            <a:off x="13425" y="12722"/>
            <a:ext cx="69919" cy="10903741"/>
          </a:xfrm>
          <a:prstGeom prst="arc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33939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250">
        <p159:morph option="byObject"/>
      </p:transition>
    </mc:Choice>
    <mc:Fallback>
      <p:transition spd="med" advClick="0" advTm="25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0</Words>
  <Application>Microsoft Office PowerPoint</Application>
  <PresentationFormat>Custom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Lawrence E. Trinidad</dc:creator>
  <cp:lastModifiedBy>John Lawrence E. Trinidad</cp:lastModifiedBy>
  <cp:revision>6</cp:revision>
  <dcterms:created xsi:type="dcterms:W3CDTF">2024-05-07T12:05:07Z</dcterms:created>
  <dcterms:modified xsi:type="dcterms:W3CDTF">2024-05-08T09:07:01Z</dcterms:modified>
</cp:coreProperties>
</file>