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446B4-6CAD-49D9-9B4A-EB17334B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B6D1A-026D-4D56-B880-03E9CBE7F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16762-1A85-4FA1-9076-BE68868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A9B83-8778-4AA4-952B-DD02C4BC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C5F40-CE1D-42C4-91EC-AF1C36A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0F711-ACEA-43E9-9A0F-6EF3D94C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BFA1E5-324B-4F54-A03E-08A00773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7D1E7-37CB-4C6D-AFFA-2D08477D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A50B0-677D-40C2-9A3D-10DCD15F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4CAEF-8D10-429C-91E5-9D147A3E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5AC6F1-BA73-43B5-AB2D-1ABC95E42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730D02-87F4-4A51-B750-B5DFE6802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BD276-A673-4E24-9E81-2BD58E51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DEFAC-F412-4FE5-B8F1-A53A8981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ADA59-3639-4D91-8760-990CD6D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B3B2-C13F-4CA1-A543-86F8D71A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FFF4C-72EF-44EF-8732-E227A656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830C-2A6D-45BF-901F-F67043FF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9B39A-2F3A-4780-B013-1902A22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CB71D-1040-4BF5-BAEE-55F85393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2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50281-F8FF-4857-BBAB-84EEC4CB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6B06B-C059-491C-90F3-1E20E021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BB862-BEBF-41D6-BC2F-42202D58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40BBB-A2D5-4969-87A2-0169E4B9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23887-7186-49B0-8DF8-27413750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4FB7-6CB4-4F93-A886-9B3B5FCD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47959-8D15-4289-A0AD-C32DF351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3F684-6120-4114-86E2-DBD36843E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8E3A6-8C7C-4FBD-BFC3-E68D7B0C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10064-5D5E-4F5F-972E-21AB018E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215CA-B405-493C-9B04-2C97A8BA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0EA65-16AA-4027-82F1-6B56F1D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BE614-BD8E-4F3B-8692-3E9F0BEE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A9D88-29F9-4C45-B349-9132D1C2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9EFE06-D838-4A29-A9F2-DA1DCDE82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83D383-FD24-4549-89C5-80E694B9C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5EA39-A89C-4D9E-BC99-523268A9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63CD0-1370-4B98-BED2-DFEA9D8A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30F0B-21B9-47C0-A956-FBC7355C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0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328AD-DD3E-4F7C-89A4-54DB92E6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BE624C-B199-454F-9439-172DECCD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FE024-D301-49AA-B043-3C3A151C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79DD9D-16FF-4603-BDC4-561868B8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53D070-CFA3-4237-9576-794D594D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E705A-45C5-43DD-AA6E-EDFDDB6E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7FF89-28D1-4F60-9D22-987F172E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B836-4050-425C-AC9C-813E07D6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8B198-60FF-4DE1-B397-E2FA86D7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EBCF9-B5FF-49D6-8C38-36395924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D7036-D011-4484-84A7-0EFBC54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E6962-5D43-41DE-9541-0886A435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0F41F-534D-44D1-B11C-07613633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53DD6-0414-4ACD-B506-9D1B4882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A4AFAD-9F44-4DCA-8E5F-7437593C4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A85DF-2E50-467C-AC74-C226BE3F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6132F-7F17-4036-950C-37B10F9B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35CEC-A2AD-4B40-8A19-DD7CF663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2E942-CE21-40BC-BA4D-08D6444C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B27283-B62F-4DCA-B691-AA101125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F019B-4948-420E-B90A-3BB82DF2F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80F30-1E90-43F7-916F-F0EC626EE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BDAF-36DB-4AC0-85E8-6A8530D6F810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53906-B7FA-4F52-B3FC-360096A5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A92D2-7B30-4FB2-8434-FFF32C62C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63096" y="305068"/>
            <a:ext cx="506580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신촌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#1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27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63096" y="305068"/>
            <a:ext cx="506580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신촌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#2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1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#1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30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#2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05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#3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96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#4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1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#5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12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#6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69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#7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79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27</Words>
  <Application>Microsoft Office PowerPoint</Application>
  <PresentationFormat>와이드스크린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a드림고딕7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junghyun hong</dc:creator>
  <cp:lastModifiedBy>GomGuard</cp:lastModifiedBy>
  <cp:revision>5</cp:revision>
  <dcterms:created xsi:type="dcterms:W3CDTF">2017-09-12T01:32:22Z</dcterms:created>
  <dcterms:modified xsi:type="dcterms:W3CDTF">2018-08-06T03:23:22Z</dcterms:modified>
</cp:coreProperties>
</file>