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87" r:id="rId4"/>
    <p:sldId id="279" r:id="rId5"/>
    <p:sldId id="286" r:id="rId6"/>
    <p:sldId id="260" r:id="rId7"/>
    <p:sldId id="282" r:id="rId8"/>
    <p:sldId id="261" r:id="rId9"/>
    <p:sldId id="273" r:id="rId10"/>
    <p:sldId id="264" r:id="rId11"/>
    <p:sldId id="274" r:id="rId12"/>
    <p:sldId id="283" r:id="rId13"/>
    <p:sldId id="266" r:id="rId14"/>
    <p:sldId id="288" r:id="rId15"/>
    <p:sldId id="284" r:id="rId16"/>
    <p:sldId id="265" r:id="rId17"/>
    <p:sldId id="276" r:id="rId18"/>
    <p:sldId id="277" r:id="rId19"/>
    <p:sldId id="278" r:id="rId20"/>
    <p:sldId id="257" r:id="rId21"/>
    <p:sldId id="258" r:id="rId22"/>
    <p:sldId id="259" r:id="rId23"/>
    <p:sldId id="280" r:id="rId24"/>
    <p:sldId id="290" r:id="rId25"/>
    <p:sldId id="291" r:id="rId26"/>
    <p:sldId id="292" r:id="rId27"/>
    <p:sldId id="262" r:id="rId28"/>
    <p:sldId id="281" r:id="rId29"/>
    <p:sldId id="289" r:id="rId30"/>
    <p:sldId id="267" r:id="rId31"/>
    <p:sldId id="269" r:id="rId32"/>
    <p:sldId id="270" r:id="rId33"/>
    <p:sldId id="293" r:id="rId34"/>
    <p:sldId id="296" r:id="rId35"/>
    <p:sldId id="298" r:id="rId36"/>
    <p:sldId id="27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57"/>
    <p:restoredTop sz="94626"/>
  </p:normalViewPr>
  <p:slideViewPr>
    <p:cSldViewPr snapToGrid="0" snapToObjects="1">
      <p:cViewPr varScale="1">
        <p:scale>
          <a:sx n="44" d="100"/>
          <a:sy n="44" d="100"/>
        </p:scale>
        <p:origin x="20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01BB9-50B5-464D-9C2D-49E2305B4BC8}" type="doc">
      <dgm:prSet loTypeId="urn:microsoft.com/office/officeart/2008/layout/Lined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6C0E799-C4A4-4EBC-9F97-33AB95FD9322}">
      <dgm:prSet/>
      <dgm:spPr/>
      <dgm:t>
        <a:bodyPr/>
        <a:lstStyle/>
        <a:p>
          <a:r>
            <a:rPr kumimoji="1" lang="en-US" b="1"/>
            <a:t>function</a:t>
          </a:r>
          <a:r>
            <a:rPr kumimoji="1" lang="en-US"/>
            <a:t> reverseBTree(node) {</a:t>
          </a:r>
          <a:endParaRPr lang="en-US"/>
        </a:p>
      </dgm:t>
    </dgm:pt>
    <dgm:pt modelId="{9619A26A-0BF3-4BFE-A21B-11CA1EAE6D0D}" type="parTrans" cxnId="{0600903D-19E2-41C7-AFD3-75E0621E29DB}">
      <dgm:prSet/>
      <dgm:spPr/>
      <dgm:t>
        <a:bodyPr/>
        <a:lstStyle/>
        <a:p>
          <a:endParaRPr lang="en-US"/>
        </a:p>
      </dgm:t>
    </dgm:pt>
    <dgm:pt modelId="{9AA06459-2503-4A44-9F8A-A205AE331D97}" type="sibTrans" cxnId="{0600903D-19E2-41C7-AFD3-75E0621E29DB}">
      <dgm:prSet/>
      <dgm:spPr/>
      <dgm:t>
        <a:bodyPr/>
        <a:lstStyle/>
        <a:p>
          <a:endParaRPr lang="en-US"/>
        </a:p>
      </dgm:t>
    </dgm:pt>
    <dgm:pt modelId="{0F347538-33F2-4C11-85F3-675A4D9667DE}">
      <dgm:prSet/>
      <dgm:spPr/>
      <dgm:t>
        <a:bodyPr/>
        <a:lstStyle/>
        <a:p>
          <a:r>
            <a:rPr kumimoji="1" lang="zh-CN" altLang="en-US" b="1"/>
            <a:t>  </a:t>
          </a:r>
          <a:r>
            <a:rPr kumimoji="1" lang="en-US" b="1"/>
            <a:t>if</a:t>
          </a:r>
          <a:r>
            <a:rPr kumimoji="1" lang="en-US"/>
            <a:t>(!node) {</a:t>
          </a:r>
          <a:endParaRPr lang="en-US"/>
        </a:p>
      </dgm:t>
    </dgm:pt>
    <dgm:pt modelId="{346BBC3B-4ED2-45B5-A6C7-7163C676AA76}" type="parTrans" cxnId="{4B77D3B2-BD23-4956-9877-85E00217CB7A}">
      <dgm:prSet/>
      <dgm:spPr/>
      <dgm:t>
        <a:bodyPr/>
        <a:lstStyle/>
        <a:p>
          <a:endParaRPr lang="en-US"/>
        </a:p>
      </dgm:t>
    </dgm:pt>
    <dgm:pt modelId="{75CD9D12-72CE-4F08-8FC4-1493EFA22A8E}" type="sibTrans" cxnId="{4B77D3B2-BD23-4956-9877-85E00217CB7A}">
      <dgm:prSet/>
      <dgm:spPr/>
      <dgm:t>
        <a:bodyPr/>
        <a:lstStyle/>
        <a:p>
          <a:endParaRPr lang="en-US"/>
        </a:p>
      </dgm:t>
    </dgm:pt>
    <dgm:pt modelId="{15D27745-67D3-4DB1-8584-9F45DF15C0E9}">
      <dgm:prSet/>
      <dgm:spPr/>
      <dgm:t>
        <a:bodyPr/>
        <a:lstStyle/>
        <a:p>
          <a:r>
            <a:rPr kumimoji="1" lang="zh-CN" altLang="en-US" b="1"/>
            <a:t>    </a:t>
          </a:r>
          <a:r>
            <a:rPr kumimoji="1" lang="en-US" b="1"/>
            <a:t>return</a:t>
          </a:r>
          <a:endParaRPr lang="en-US"/>
        </a:p>
      </dgm:t>
    </dgm:pt>
    <dgm:pt modelId="{523ECF1C-3C20-4407-8EF3-649E05F4B6B8}" type="parTrans" cxnId="{25E76098-8332-4CD1-B45A-63303794BD85}">
      <dgm:prSet/>
      <dgm:spPr/>
      <dgm:t>
        <a:bodyPr/>
        <a:lstStyle/>
        <a:p>
          <a:endParaRPr lang="en-US"/>
        </a:p>
      </dgm:t>
    </dgm:pt>
    <dgm:pt modelId="{B4C36D9E-8B68-406E-AE65-4FCCF4F60750}" type="sibTrans" cxnId="{25E76098-8332-4CD1-B45A-63303794BD85}">
      <dgm:prSet/>
      <dgm:spPr/>
      <dgm:t>
        <a:bodyPr/>
        <a:lstStyle/>
        <a:p>
          <a:endParaRPr lang="en-US"/>
        </a:p>
      </dgm:t>
    </dgm:pt>
    <dgm:pt modelId="{FD14B208-8FD9-40D0-9058-C2F3615A2FDD}">
      <dgm:prSet/>
      <dgm:spPr/>
      <dgm:t>
        <a:bodyPr/>
        <a:lstStyle/>
        <a:p>
          <a:r>
            <a:rPr kumimoji="1" lang="zh-CN" altLang="en-US"/>
            <a:t>  </a:t>
          </a:r>
          <a:r>
            <a:rPr kumimoji="1" lang="en-US"/>
            <a:t>}</a:t>
          </a:r>
          <a:endParaRPr lang="en-US"/>
        </a:p>
      </dgm:t>
    </dgm:pt>
    <dgm:pt modelId="{AC72E587-D08D-4510-BF1B-026CFA3790E4}" type="parTrans" cxnId="{368EC3C2-B359-4933-8565-FCDB256E40A8}">
      <dgm:prSet/>
      <dgm:spPr/>
      <dgm:t>
        <a:bodyPr/>
        <a:lstStyle/>
        <a:p>
          <a:endParaRPr lang="en-US"/>
        </a:p>
      </dgm:t>
    </dgm:pt>
    <dgm:pt modelId="{0105E00D-4CE2-4EC0-8FC8-4B6AA4AC415B}" type="sibTrans" cxnId="{368EC3C2-B359-4933-8565-FCDB256E40A8}">
      <dgm:prSet/>
      <dgm:spPr/>
      <dgm:t>
        <a:bodyPr/>
        <a:lstStyle/>
        <a:p>
          <a:endParaRPr lang="en-US"/>
        </a:p>
      </dgm:t>
    </dgm:pt>
    <dgm:pt modelId="{AA17ED2E-4CCA-46DC-9AFD-D9499C3095DD}">
      <dgm:prSet/>
      <dgm:spPr/>
      <dgm:t>
        <a:bodyPr/>
        <a:lstStyle/>
        <a:p>
          <a:r>
            <a:rPr kumimoji="1" lang="zh-CN" altLang="en-US" b="1"/>
            <a:t>  </a:t>
          </a:r>
          <a:r>
            <a:rPr kumimoji="1" lang="en-US" b="1"/>
            <a:t>const</a:t>
          </a:r>
          <a:r>
            <a:rPr kumimoji="1" lang="en-US"/>
            <a:t> tmp = node.left</a:t>
          </a:r>
          <a:endParaRPr lang="en-US"/>
        </a:p>
      </dgm:t>
    </dgm:pt>
    <dgm:pt modelId="{A9292CE5-38CB-4CCD-B327-6E1F0F65B85E}" type="parTrans" cxnId="{8E22B3C9-AF99-420D-8A09-A83B5D2FA0AD}">
      <dgm:prSet/>
      <dgm:spPr/>
      <dgm:t>
        <a:bodyPr/>
        <a:lstStyle/>
        <a:p>
          <a:endParaRPr lang="en-US"/>
        </a:p>
      </dgm:t>
    </dgm:pt>
    <dgm:pt modelId="{D30EF5D9-8357-4060-89EC-6E5DD312F596}" type="sibTrans" cxnId="{8E22B3C9-AF99-420D-8A09-A83B5D2FA0AD}">
      <dgm:prSet/>
      <dgm:spPr/>
      <dgm:t>
        <a:bodyPr/>
        <a:lstStyle/>
        <a:p>
          <a:endParaRPr lang="en-US"/>
        </a:p>
      </dgm:t>
    </dgm:pt>
    <dgm:pt modelId="{0755549E-C613-429E-9813-0A26C524D51F}">
      <dgm:prSet/>
      <dgm:spPr/>
      <dgm:t>
        <a:bodyPr/>
        <a:lstStyle/>
        <a:p>
          <a:r>
            <a:rPr kumimoji="1" lang="zh-CN" altLang="en-US"/>
            <a:t>  </a:t>
          </a:r>
          <a:r>
            <a:rPr kumimoji="1" lang="en-US"/>
            <a:t>node.left = node.right</a:t>
          </a:r>
          <a:endParaRPr lang="en-US"/>
        </a:p>
      </dgm:t>
    </dgm:pt>
    <dgm:pt modelId="{6115AC6C-284E-41D2-8829-D6DED10FB32E}" type="parTrans" cxnId="{3E9E6B7A-6325-4D57-9864-CC45C9496642}">
      <dgm:prSet/>
      <dgm:spPr/>
      <dgm:t>
        <a:bodyPr/>
        <a:lstStyle/>
        <a:p>
          <a:endParaRPr lang="en-US"/>
        </a:p>
      </dgm:t>
    </dgm:pt>
    <dgm:pt modelId="{3FCB45B3-8480-402F-AF55-F6FE952E99D8}" type="sibTrans" cxnId="{3E9E6B7A-6325-4D57-9864-CC45C9496642}">
      <dgm:prSet/>
      <dgm:spPr/>
      <dgm:t>
        <a:bodyPr/>
        <a:lstStyle/>
        <a:p>
          <a:endParaRPr lang="en-US"/>
        </a:p>
      </dgm:t>
    </dgm:pt>
    <dgm:pt modelId="{D481D7F9-082F-415F-8C27-36BE8B31E30D}">
      <dgm:prSet/>
      <dgm:spPr/>
      <dgm:t>
        <a:bodyPr/>
        <a:lstStyle/>
        <a:p>
          <a:r>
            <a:rPr kumimoji="1" lang="zh-CN" altLang="en-US"/>
            <a:t>  </a:t>
          </a:r>
          <a:r>
            <a:rPr kumimoji="1" lang="en-US"/>
            <a:t>node.right = tmp</a:t>
          </a:r>
          <a:endParaRPr lang="en-US"/>
        </a:p>
      </dgm:t>
    </dgm:pt>
    <dgm:pt modelId="{F3FED6CE-5725-444C-8251-2E40F7B26A38}" type="parTrans" cxnId="{80E02528-A6D8-4F1A-B799-E5AE7DA9941B}">
      <dgm:prSet/>
      <dgm:spPr/>
      <dgm:t>
        <a:bodyPr/>
        <a:lstStyle/>
        <a:p>
          <a:endParaRPr lang="en-US"/>
        </a:p>
      </dgm:t>
    </dgm:pt>
    <dgm:pt modelId="{67B80E08-D3CB-4526-8312-871407362B95}" type="sibTrans" cxnId="{80E02528-A6D8-4F1A-B799-E5AE7DA9941B}">
      <dgm:prSet/>
      <dgm:spPr/>
      <dgm:t>
        <a:bodyPr/>
        <a:lstStyle/>
        <a:p>
          <a:endParaRPr lang="en-US"/>
        </a:p>
      </dgm:t>
    </dgm:pt>
    <dgm:pt modelId="{6C2A6F55-B17B-4C7A-A8D0-9A29653A85C0}">
      <dgm:prSet/>
      <dgm:spPr/>
      <dgm:t>
        <a:bodyPr/>
        <a:lstStyle/>
        <a:p>
          <a:r>
            <a:rPr kumimoji="1" lang="zh-CN" altLang="en-US"/>
            <a:t>  </a:t>
          </a:r>
          <a:r>
            <a:rPr kumimoji="1" lang="en-US"/>
            <a:t>reverseBTree(node.left)</a:t>
          </a:r>
          <a:r>
            <a:rPr kumimoji="1" lang="zh-CN" altLang="en-US"/>
            <a:t> </a:t>
          </a:r>
          <a:endParaRPr lang="en-US"/>
        </a:p>
      </dgm:t>
    </dgm:pt>
    <dgm:pt modelId="{1F754AAA-831E-4A07-AB83-608D108BD07C}" type="parTrans" cxnId="{E7861FC3-7479-4E24-A82C-F3F7BB1A8338}">
      <dgm:prSet/>
      <dgm:spPr/>
      <dgm:t>
        <a:bodyPr/>
        <a:lstStyle/>
        <a:p>
          <a:endParaRPr lang="en-US"/>
        </a:p>
      </dgm:t>
    </dgm:pt>
    <dgm:pt modelId="{B250F8A9-8DF5-48E3-A927-2573290D1A9E}" type="sibTrans" cxnId="{E7861FC3-7479-4E24-A82C-F3F7BB1A8338}">
      <dgm:prSet/>
      <dgm:spPr/>
      <dgm:t>
        <a:bodyPr/>
        <a:lstStyle/>
        <a:p>
          <a:endParaRPr lang="en-US"/>
        </a:p>
      </dgm:t>
    </dgm:pt>
    <dgm:pt modelId="{5425C54E-D4AC-4CFD-884F-78D74CC16944}">
      <dgm:prSet/>
      <dgm:spPr/>
      <dgm:t>
        <a:bodyPr/>
        <a:lstStyle/>
        <a:p>
          <a:r>
            <a:rPr kumimoji="1" lang="zh-CN" altLang="en-US"/>
            <a:t>  </a:t>
          </a:r>
          <a:r>
            <a:rPr kumimoji="1" lang="en-US"/>
            <a:t>reverseBTree(node.right)</a:t>
          </a:r>
          <a:endParaRPr lang="en-US"/>
        </a:p>
      </dgm:t>
    </dgm:pt>
    <dgm:pt modelId="{6B1C9303-A77F-4790-985C-7BF1FCF8FF7B}" type="parTrans" cxnId="{83D35F6A-9B43-4D06-8513-05222EFA62F3}">
      <dgm:prSet/>
      <dgm:spPr/>
      <dgm:t>
        <a:bodyPr/>
        <a:lstStyle/>
        <a:p>
          <a:endParaRPr lang="en-US"/>
        </a:p>
      </dgm:t>
    </dgm:pt>
    <dgm:pt modelId="{571A63EF-8452-4F88-B2EC-C294C4D50BBD}" type="sibTrans" cxnId="{83D35F6A-9B43-4D06-8513-05222EFA62F3}">
      <dgm:prSet/>
      <dgm:spPr/>
      <dgm:t>
        <a:bodyPr/>
        <a:lstStyle/>
        <a:p>
          <a:endParaRPr lang="en-US"/>
        </a:p>
      </dgm:t>
    </dgm:pt>
    <dgm:pt modelId="{DD6F7330-B94B-40F0-9EE2-760FBED18550}">
      <dgm:prSet/>
      <dgm:spPr/>
      <dgm:t>
        <a:bodyPr/>
        <a:lstStyle/>
        <a:p>
          <a:r>
            <a:rPr kumimoji="1" lang="en-US"/>
            <a:t>}</a:t>
          </a:r>
          <a:endParaRPr lang="en-US"/>
        </a:p>
      </dgm:t>
    </dgm:pt>
    <dgm:pt modelId="{11865CCC-052A-40AD-8C41-36AEB2494159}" type="parTrans" cxnId="{5744788F-D217-41A0-A755-3B4A2BF97F02}">
      <dgm:prSet/>
      <dgm:spPr/>
      <dgm:t>
        <a:bodyPr/>
        <a:lstStyle/>
        <a:p>
          <a:endParaRPr lang="en-US"/>
        </a:p>
      </dgm:t>
    </dgm:pt>
    <dgm:pt modelId="{286C7591-2CDB-40C1-B4A9-C947A26AD6AB}" type="sibTrans" cxnId="{5744788F-D217-41A0-A755-3B4A2BF97F02}">
      <dgm:prSet/>
      <dgm:spPr/>
      <dgm:t>
        <a:bodyPr/>
        <a:lstStyle/>
        <a:p>
          <a:endParaRPr lang="en-US"/>
        </a:p>
      </dgm:t>
    </dgm:pt>
    <dgm:pt modelId="{53A67AA9-83B6-AB4C-99A6-29884BEEAC53}" type="pres">
      <dgm:prSet presAssocID="{3E301BB9-50B5-464D-9C2D-49E2305B4BC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87410AC-AF87-B341-A92E-00959A5411F1}" type="pres">
      <dgm:prSet presAssocID="{B6C0E799-C4A4-4EBC-9F97-33AB95FD9322}" presName="thickLine" presStyleLbl="alignNode1" presStyleIdx="0" presStyleCnt="10"/>
      <dgm:spPr/>
    </dgm:pt>
    <dgm:pt modelId="{19D4BC07-8D00-B347-A23D-785D06BBCCC6}" type="pres">
      <dgm:prSet presAssocID="{B6C0E799-C4A4-4EBC-9F97-33AB95FD9322}" presName="horz1" presStyleCnt="0"/>
      <dgm:spPr/>
    </dgm:pt>
    <dgm:pt modelId="{99283DAA-2F1E-8C45-B066-C488154D280D}" type="pres">
      <dgm:prSet presAssocID="{B6C0E799-C4A4-4EBC-9F97-33AB95FD9322}" presName="tx1" presStyleLbl="revTx" presStyleIdx="0" presStyleCnt="10"/>
      <dgm:spPr/>
      <dgm:t>
        <a:bodyPr/>
        <a:lstStyle/>
        <a:p>
          <a:endParaRPr lang="zh-CN" altLang="en-US"/>
        </a:p>
      </dgm:t>
    </dgm:pt>
    <dgm:pt modelId="{2F5C89C6-E5B5-C248-A0C5-4C7251A702ED}" type="pres">
      <dgm:prSet presAssocID="{B6C0E799-C4A4-4EBC-9F97-33AB95FD9322}" presName="vert1" presStyleCnt="0"/>
      <dgm:spPr/>
    </dgm:pt>
    <dgm:pt modelId="{5E64BF02-DD41-814A-BF57-6AB5B8B88309}" type="pres">
      <dgm:prSet presAssocID="{0F347538-33F2-4C11-85F3-675A4D9667DE}" presName="thickLine" presStyleLbl="alignNode1" presStyleIdx="1" presStyleCnt="10"/>
      <dgm:spPr/>
    </dgm:pt>
    <dgm:pt modelId="{9C22A66E-EA6A-5B43-BD33-A4DF9A1CFBCA}" type="pres">
      <dgm:prSet presAssocID="{0F347538-33F2-4C11-85F3-675A4D9667DE}" presName="horz1" presStyleCnt="0"/>
      <dgm:spPr/>
    </dgm:pt>
    <dgm:pt modelId="{4AAE2360-3618-AF43-8A03-DF38E6DD15E1}" type="pres">
      <dgm:prSet presAssocID="{0F347538-33F2-4C11-85F3-675A4D9667DE}" presName="tx1" presStyleLbl="revTx" presStyleIdx="1" presStyleCnt="10"/>
      <dgm:spPr/>
      <dgm:t>
        <a:bodyPr/>
        <a:lstStyle/>
        <a:p>
          <a:endParaRPr lang="zh-CN" altLang="en-US"/>
        </a:p>
      </dgm:t>
    </dgm:pt>
    <dgm:pt modelId="{0FA5AB5D-E7FF-9746-8EAB-D9D119F7C387}" type="pres">
      <dgm:prSet presAssocID="{0F347538-33F2-4C11-85F3-675A4D9667DE}" presName="vert1" presStyleCnt="0"/>
      <dgm:spPr/>
    </dgm:pt>
    <dgm:pt modelId="{291A1D3D-C41F-874B-BDB2-395C52E600E3}" type="pres">
      <dgm:prSet presAssocID="{15D27745-67D3-4DB1-8584-9F45DF15C0E9}" presName="thickLine" presStyleLbl="alignNode1" presStyleIdx="2" presStyleCnt="10"/>
      <dgm:spPr/>
    </dgm:pt>
    <dgm:pt modelId="{FE42A40E-6CE6-8140-9EF7-0E750A462B6F}" type="pres">
      <dgm:prSet presAssocID="{15D27745-67D3-4DB1-8584-9F45DF15C0E9}" presName="horz1" presStyleCnt="0"/>
      <dgm:spPr/>
    </dgm:pt>
    <dgm:pt modelId="{FF90B016-C568-0147-B074-1A3221AF5BA7}" type="pres">
      <dgm:prSet presAssocID="{15D27745-67D3-4DB1-8584-9F45DF15C0E9}" presName="tx1" presStyleLbl="revTx" presStyleIdx="2" presStyleCnt="10"/>
      <dgm:spPr/>
      <dgm:t>
        <a:bodyPr/>
        <a:lstStyle/>
        <a:p>
          <a:endParaRPr lang="zh-CN" altLang="en-US"/>
        </a:p>
      </dgm:t>
    </dgm:pt>
    <dgm:pt modelId="{6C8C6E38-B307-4649-B937-9CF7B07C7F5D}" type="pres">
      <dgm:prSet presAssocID="{15D27745-67D3-4DB1-8584-9F45DF15C0E9}" presName="vert1" presStyleCnt="0"/>
      <dgm:spPr/>
    </dgm:pt>
    <dgm:pt modelId="{026688C4-BA9D-3E46-84AF-E5AD401DEEA3}" type="pres">
      <dgm:prSet presAssocID="{FD14B208-8FD9-40D0-9058-C2F3615A2FDD}" presName="thickLine" presStyleLbl="alignNode1" presStyleIdx="3" presStyleCnt="10"/>
      <dgm:spPr/>
    </dgm:pt>
    <dgm:pt modelId="{D9CCB355-5D62-AA4E-B1B8-9465F7600FE8}" type="pres">
      <dgm:prSet presAssocID="{FD14B208-8FD9-40D0-9058-C2F3615A2FDD}" presName="horz1" presStyleCnt="0"/>
      <dgm:spPr/>
    </dgm:pt>
    <dgm:pt modelId="{5DAF9C9A-ACFC-624A-8452-05C857F41359}" type="pres">
      <dgm:prSet presAssocID="{FD14B208-8FD9-40D0-9058-C2F3615A2FDD}" presName="tx1" presStyleLbl="revTx" presStyleIdx="3" presStyleCnt="10"/>
      <dgm:spPr/>
      <dgm:t>
        <a:bodyPr/>
        <a:lstStyle/>
        <a:p>
          <a:endParaRPr lang="zh-CN" altLang="en-US"/>
        </a:p>
      </dgm:t>
    </dgm:pt>
    <dgm:pt modelId="{D660C66F-58DE-6544-812E-D775659F6412}" type="pres">
      <dgm:prSet presAssocID="{FD14B208-8FD9-40D0-9058-C2F3615A2FDD}" presName="vert1" presStyleCnt="0"/>
      <dgm:spPr/>
    </dgm:pt>
    <dgm:pt modelId="{4CB3FDE6-D2E5-8844-830C-C170E37F26B7}" type="pres">
      <dgm:prSet presAssocID="{AA17ED2E-4CCA-46DC-9AFD-D9499C3095DD}" presName="thickLine" presStyleLbl="alignNode1" presStyleIdx="4" presStyleCnt="10"/>
      <dgm:spPr/>
    </dgm:pt>
    <dgm:pt modelId="{B8A76D8D-D924-0246-ADB9-767F4C994CDE}" type="pres">
      <dgm:prSet presAssocID="{AA17ED2E-4CCA-46DC-9AFD-D9499C3095DD}" presName="horz1" presStyleCnt="0"/>
      <dgm:spPr/>
    </dgm:pt>
    <dgm:pt modelId="{A409473A-AB49-B548-A662-CA3EC566BE52}" type="pres">
      <dgm:prSet presAssocID="{AA17ED2E-4CCA-46DC-9AFD-D9499C3095DD}" presName="tx1" presStyleLbl="revTx" presStyleIdx="4" presStyleCnt="10"/>
      <dgm:spPr/>
      <dgm:t>
        <a:bodyPr/>
        <a:lstStyle/>
        <a:p>
          <a:endParaRPr lang="zh-CN" altLang="en-US"/>
        </a:p>
      </dgm:t>
    </dgm:pt>
    <dgm:pt modelId="{881DDB34-BEA1-7347-9A9D-2203C66601D2}" type="pres">
      <dgm:prSet presAssocID="{AA17ED2E-4CCA-46DC-9AFD-D9499C3095DD}" presName="vert1" presStyleCnt="0"/>
      <dgm:spPr/>
    </dgm:pt>
    <dgm:pt modelId="{ED79DADD-0BDD-8B46-B8BE-AFBBCC3DBA6F}" type="pres">
      <dgm:prSet presAssocID="{0755549E-C613-429E-9813-0A26C524D51F}" presName="thickLine" presStyleLbl="alignNode1" presStyleIdx="5" presStyleCnt="10"/>
      <dgm:spPr/>
    </dgm:pt>
    <dgm:pt modelId="{675402EA-DFDB-9141-ABAD-C1CA910AF562}" type="pres">
      <dgm:prSet presAssocID="{0755549E-C613-429E-9813-0A26C524D51F}" presName="horz1" presStyleCnt="0"/>
      <dgm:spPr/>
    </dgm:pt>
    <dgm:pt modelId="{817458D2-69EE-2C4D-BEF5-A5A338162FEA}" type="pres">
      <dgm:prSet presAssocID="{0755549E-C613-429E-9813-0A26C524D51F}" presName="tx1" presStyleLbl="revTx" presStyleIdx="5" presStyleCnt="10"/>
      <dgm:spPr/>
      <dgm:t>
        <a:bodyPr/>
        <a:lstStyle/>
        <a:p>
          <a:endParaRPr lang="zh-CN" altLang="en-US"/>
        </a:p>
      </dgm:t>
    </dgm:pt>
    <dgm:pt modelId="{E76A9820-BCE4-0846-9C9C-600520C67A85}" type="pres">
      <dgm:prSet presAssocID="{0755549E-C613-429E-9813-0A26C524D51F}" presName="vert1" presStyleCnt="0"/>
      <dgm:spPr/>
    </dgm:pt>
    <dgm:pt modelId="{4CFD3CD7-9340-A144-93E7-F053E1636701}" type="pres">
      <dgm:prSet presAssocID="{D481D7F9-082F-415F-8C27-36BE8B31E30D}" presName="thickLine" presStyleLbl="alignNode1" presStyleIdx="6" presStyleCnt="10"/>
      <dgm:spPr/>
    </dgm:pt>
    <dgm:pt modelId="{4117A3AA-B078-804E-99BC-8B210EF5B9F4}" type="pres">
      <dgm:prSet presAssocID="{D481D7F9-082F-415F-8C27-36BE8B31E30D}" presName="horz1" presStyleCnt="0"/>
      <dgm:spPr/>
    </dgm:pt>
    <dgm:pt modelId="{771548D5-B50E-2B4F-AA1F-8EA3FCC584FF}" type="pres">
      <dgm:prSet presAssocID="{D481D7F9-082F-415F-8C27-36BE8B31E30D}" presName="tx1" presStyleLbl="revTx" presStyleIdx="6" presStyleCnt="10"/>
      <dgm:spPr/>
      <dgm:t>
        <a:bodyPr/>
        <a:lstStyle/>
        <a:p>
          <a:endParaRPr lang="zh-CN" altLang="en-US"/>
        </a:p>
      </dgm:t>
    </dgm:pt>
    <dgm:pt modelId="{6BBBCD53-E825-5E4E-8794-A26ECE2F4EC8}" type="pres">
      <dgm:prSet presAssocID="{D481D7F9-082F-415F-8C27-36BE8B31E30D}" presName="vert1" presStyleCnt="0"/>
      <dgm:spPr/>
    </dgm:pt>
    <dgm:pt modelId="{606FE2DA-4FF1-7941-9460-AD6B7D1B4C61}" type="pres">
      <dgm:prSet presAssocID="{6C2A6F55-B17B-4C7A-A8D0-9A29653A85C0}" presName="thickLine" presStyleLbl="alignNode1" presStyleIdx="7" presStyleCnt="10"/>
      <dgm:spPr/>
    </dgm:pt>
    <dgm:pt modelId="{1A3DAA4C-AB84-A045-933A-018DFBC47455}" type="pres">
      <dgm:prSet presAssocID="{6C2A6F55-B17B-4C7A-A8D0-9A29653A85C0}" presName="horz1" presStyleCnt="0"/>
      <dgm:spPr/>
    </dgm:pt>
    <dgm:pt modelId="{9F15AACF-95F4-0F4C-94EB-2B5DDE1A6DE7}" type="pres">
      <dgm:prSet presAssocID="{6C2A6F55-B17B-4C7A-A8D0-9A29653A85C0}" presName="tx1" presStyleLbl="revTx" presStyleIdx="7" presStyleCnt="10"/>
      <dgm:spPr/>
      <dgm:t>
        <a:bodyPr/>
        <a:lstStyle/>
        <a:p>
          <a:endParaRPr lang="zh-CN" altLang="en-US"/>
        </a:p>
      </dgm:t>
    </dgm:pt>
    <dgm:pt modelId="{3CC41E6B-08E5-8E4C-9873-89ADFC35B9D6}" type="pres">
      <dgm:prSet presAssocID="{6C2A6F55-B17B-4C7A-A8D0-9A29653A85C0}" presName="vert1" presStyleCnt="0"/>
      <dgm:spPr/>
    </dgm:pt>
    <dgm:pt modelId="{0B20255B-F40D-5249-AA87-22A0F4C6E01A}" type="pres">
      <dgm:prSet presAssocID="{5425C54E-D4AC-4CFD-884F-78D74CC16944}" presName="thickLine" presStyleLbl="alignNode1" presStyleIdx="8" presStyleCnt="10"/>
      <dgm:spPr/>
    </dgm:pt>
    <dgm:pt modelId="{05A48F93-29C9-7542-A0FE-FD0C0FA51DFF}" type="pres">
      <dgm:prSet presAssocID="{5425C54E-D4AC-4CFD-884F-78D74CC16944}" presName="horz1" presStyleCnt="0"/>
      <dgm:spPr/>
    </dgm:pt>
    <dgm:pt modelId="{DF077831-2D44-B141-A038-675FB881D917}" type="pres">
      <dgm:prSet presAssocID="{5425C54E-D4AC-4CFD-884F-78D74CC16944}" presName="tx1" presStyleLbl="revTx" presStyleIdx="8" presStyleCnt="10"/>
      <dgm:spPr/>
      <dgm:t>
        <a:bodyPr/>
        <a:lstStyle/>
        <a:p>
          <a:endParaRPr lang="zh-CN" altLang="en-US"/>
        </a:p>
      </dgm:t>
    </dgm:pt>
    <dgm:pt modelId="{63562270-842E-5B4B-A359-84786C7DC3EA}" type="pres">
      <dgm:prSet presAssocID="{5425C54E-D4AC-4CFD-884F-78D74CC16944}" presName="vert1" presStyleCnt="0"/>
      <dgm:spPr/>
    </dgm:pt>
    <dgm:pt modelId="{BCB76D0A-DB45-1C4C-B434-0FAA24B00E47}" type="pres">
      <dgm:prSet presAssocID="{DD6F7330-B94B-40F0-9EE2-760FBED18550}" presName="thickLine" presStyleLbl="alignNode1" presStyleIdx="9" presStyleCnt="10"/>
      <dgm:spPr/>
    </dgm:pt>
    <dgm:pt modelId="{9341A2D2-46D1-1A4B-9822-EC5CCBA11A48}" type="pres">
      <dgm:prSet presAssocID="{DD6F7330-B94B-40F0-9EE2-760FBED18550}" presName="horz1" presStyleCnt="0"/>
      <dgm:spPr/>
    </dgm:pt>
    <dgm:pt modelId="{046CE4CF-8AE5-0544-851B-AC6FE0F54E84}" type="pres">
      <dgm:prSet presAssocID="{DD6F7330-B94B-40F0-9EE2-760FBED18550}" presName="tx1" presStyleLbl="revTx" presStyleIdx="9" presStyleCnt="10"/>
      <dgm:spPr/>
      <dgm:t>
        <a:bodyPr/>
        <a:lstStyle/>
        <a:p>
          <a:endParaRPr lang="zh-CN" altLang="en-US"/>
        </a:p>
      </dgm:t>
    </dgm:pt>
    <dgm:pt modelId="{D817BDEB-6794-C542-9315-D2B4470083AE}" type="pres">
      <dgm:prSet presAssocID="{DD6F7330-B94B-40F0-9EE2-760FBED18550}" presName="vert1" presStyleCnt="0"/>
      <dgm:spPr/>
    </dgm:pt>
  </dgm:ptLst>
  <dgm:cxnLst>
    <dgm:cxn modelId="{F8554411-7CC4-EC43-A3C7-32B82E117AC6}" type="presOf" srcId="{0F347538-33F2-4C11-85F3-675A4D9667DE}" destId="{4AAE2360-3618-AF43-8A03-DF38E6DD15E1}" srcOrd="0" destOrd="0" presId="urn:microsoft.com/office/officeart/2008/layout/LinedList"/>
    <dgm:cxn modelId="{25E76098-8332-4CD1-B45A-63303794BD85}" srcId="{3E301BB9-50B5-464D-9C2D-49E2305B4BC8}" destId="{15D27745-67D3-4DB1-8584-9F45DF15C0E9}" srcOrd="2" destOrd="0" parTransId="{523ECF1C-3C20-4407-8EF3-649E05F4B6B8}" sibTransId="{B4C36D9E-8B68-406E-AE65-4FCCF4F60750}"/>
    <dgm:cxn modelId="{DF1068C2-A9E8-8C46-9164-4A3506F8AB11}" type="presOf" srcId="{5425C54E-D4AC-4CFD-884F-78D74CC16944}" destId="{DF077831-2D44-B141-A038-675FB881D917}" srcOrd="0" destOrd="0" presId="urn:microsoft.com/office/officeart/2008/layout/LinedList"/>
    <dgm:cxn modelId="{D10721FC-019D-3246-A869-34ECB77CBB74}" type="presOf" srcId="{0755549E-C613-429E-9813-0A26C524D51F}" destId="{817458D2-69EE-2C4D-BEF5-A5A338162FEA}" srcOrd="0" destOrd="0" presId="urn:microsoft.com/office/officeart/2008/layout/LinedList"/>
    <dgm:cxn modelId="{83D35F6A-9B43-4D06-8513-05222EFA62F3}" srcId="{3E301BB9-50B5-464D-9C2D-49E2305B4BC8}" destId="{5425C54E-D4AC-4CFD-884F-78D74CC16944}" srcOrd="8" destOrd="0" parTransId="{6B1C9303-A77F-4790-985C-7BF1FCF8FF7B}" sibTransId="{571A63EF-8452-4F88-B2EC-C294C4D50BBD}"/>
    <dgm:cxn modelId="{3E9E6B7A-6325-4D57-9864-CC45C9496642}" srcId="{3E301BB9-50B5-464D-9C2D-49E2305B4BC8}" destId="{0755549E-C613-429E-9813-0A26C524D51F}" srcOrd="5" destOrd="0" parTransId="{6115AC6C-284E-41D2-8829-D6DED10FB32E}" sibTransId="{3FCB45B3-8480-402F-AF55-F6FE952E99D8}"/>
    <dgm:cxn modelId="{80E02528-A6D8-4F1A-B799-E5AE7DA9941B}" srcId="{3E301BB9-50B5-464D-9C2D-49E2305B4BC8}" destId="{D481D7F9-082F-415F-8C27-36BE8B31E30D}" srcOrd="6" destOrd="0" parTransId="{F3FED6CE-5725-444C-8251-2E40F7B26A38}" sibTransId="{67B80E08-D3CB-4526-8312-871407362B95}"/>
    <dgm:cxn modelId="{E7861FC3-7479-4E24-A82C-F3F7BB1A8338}" srcId="{3E301BB9-50B5-464D-9C2D-49E2305B4BC8}" destId="{6C2A6F55-B17B-4C7A-A8D0-9A29653A85C0}" srcOrd="7" destOrd="0" parTransId="{1F754AAA-831E-4A07-AB83-608D108BD07C}" sibTransId="{B250F8A9-8DF5-48E3-A927-2573290D1A9E}"/>
    <dgm:cxn modelId="{E9AC2E7D-0062-A840-BD98-57E93EE853C4}" type="presOf" srcId="{3E301BB9-50B5-464D-9C2D-49E2305B4BC8}" destId="{53A67AA9-83B6-AB4C-99A6-29884BEEAC53}" srcOrd="0" destOrd="0" presId="urn:microsoft.com/office/officeart/2008/layout/LinedList"/>
    <dgm:cxn modelId="{0600903D-19E2-41C7-AFD3-75E0621E29DB}" srcId="{3E301BB9-50B5-464D-9C2D-49E2305B4BC8}" destId="{B6C0E799-C4A4-4EBC-9F97-33AB95FD9322}" srcOrd="0" destOrd="0" parTransId="{9619A26A-0BF3-4BFE-A21B-11CA1EAE6D0D}" sibTransId="{9AA06459-2503-4A44-9F8A-A205AE331D97}"/>
    <dgm:cxn modelId="{326F872E-DACE-384A-B572-7DAA25DA0F4F}" type="presOf" srcId="{FD14B208-8FD9-40D0-9058-C2F3615A2FDD}" destId="{5DAF9C9A-ACFC-624A-8452-05C857F41359}" srcOrd="0" destOrd="0" presId="urn:microsoft.com/office/officeart/2008/layout/LinedList"/>
    <dgm:cxn modelId="{4B77D3B2-BD23-4956-9877-85E00217CB7A}" srcId="{3E301BB9-50B5-464D-9C2D-49E2305B4BC8}" destId="{0F347538-33F2-4C11-85F3-675A4D9667DE}" srcOrd="1" destOrd="0" parTransId="{346BBC3B-4ED2-45B5-A6C7-7163C676AA76}" sibTransId="{75CD9D12-72CE-4F08-8FC4-1493EFA22A8E}"/>
    <dgm:cxn modelId="{E448941D-9BB5-2B4E-B7E9-A28AAB2BFD9A}" type="presOf" srcId="{AA17ED2E-4CCA-46DC-9AFD-D9499C3095DD}" destId="{A409473A-AB49-B548-A662-CA3EC566BE52}" srcOrd="0" destOrd="0" presId="urn:microsoft.com/office/officeart/2008/layout/LinedList"/>
    <dgm:cxn modelId="{D6B010C4-6378-854D-9603-6E76016FD0A7}" type="presOf" srcId="{15D27745-67D3-4DB1-8584-9F45DF15C0E9}" destId="{FF90B016-C568-0147-B074-1A3221AF5BA7}" srcOrd="0" destOrd="0" presId="urn:microsoft.com/office/officeart/2008/layout/LinedList"/>
    <dgm:cxn modelId="{368EC3C2-B359-4933-8565-FCDB256E40A8}" srcId="{3E301BB9-50B5-464D-9C2D-49E2305B4BC8}" destId="{FD14B208-8FD9-40D0-9058-C2F3615A2FDD}" srcOrd="3" destOrd="0" parTransId="{AC72E587-D08D-4510-BF1B-026CFA3790E4}" sibTransId="{0105E00D-4CE2-4EC0-8FC8-4B6AA4AC415B}"/>
    <dgm:cxn modelId="{B45052B4-4E05-5544-A0BD-1FD6DE7A8256}" type="presOf" srcId="{6C2A6F55-B17B-4C7A-A8D0-9A29653A85C0}" destId="{9F15AACF-95F4-0F4C-94EB-2B5DDE1A6DE7}" srcOrd="0" destOrd="0" presId="urn:microsoft.com/office/officeart/2008/layout/LinedList"/>
    <dgm:cxn modelId="{8E22B3C9-AF99-420D-8A09-A83B5D2FA0AD}" srcId="{3E301BB9-50B5-464D-9C2D-49E2305B4BC8}" destId="{AA17ED2E-4CCA-46DC-9AFD-D9499C3095DD}" srcOrd="4" destOrd="0" parTransId="{A9292CE5-38CB-4CCD-B327-6E1F0F65B85E}" sibTransId="{D30EF5D9-8357-4060-89EC-6E5DD312F596}"/>
    <dgm:cxn modelId="{85F8C6C7-4E09-424E-855A-F12544C9D540}" type="presOf" srcId="{D481D7F9-082F-415F-8C27-36BE8B31E30D}" destId="{771548D5-B50E-2B4F-AA1F-8EA3FCC584FF}" srcOrd="0" destOrd="0" presId="urn:microsoft.com/office/officeart/2008/layout/LinedList"/>
    <dgm:cxn modelId="{82D5F1CD-BEF6-8249-B684-FBAFED27FBA6}" type="presOf" srcId="{B6C0E799-C4A4-4EBC-9F97-33AB95FD9322}" destId="{99283DAA-2F1E-8C45-B066-C488154D280D}" srcOrd="0" destOrd="0" presId="urn:microsoft.com/office/officeart/2008/layout/LinedList"/>
    <dgm:cxn modelId="{A2630B2D-D501-6341-939B-F9941F8E7FD1}" type="presOf" srcId="{DD6F7330-B94B-40F0-9EE2-760FBED18550}" destId="{046CE4CF-8AE5-0544-851B-AC6FE0F54E84}" srcOrd="0" destOrd="0" presId="urn:microsoft.com/office/officeart/2008/layout/LinedList"/>
    <dgm:cxn modelId="{5744788F-D217-41A0-A755-3B4A2BF97F02}" srcId="{3E301BB9-50B5-464D-9C2D-49E2305B4BC8}" destId="{DD6F7330-B94B-40F0-9EE2-760FBED18550}" srcOrd="9" destOrd="0" parTransId="{11865CCC-052A-40AD-8C41-36AEB2494159}" sibTransId="{286C7591-2CDB-40C1-B4A9-C947A26AD6AB}"/>
    <dgm:cxn modelId="{080B4B5A-4847-884D-8135-2B58C1C011DC}" type="presParOf" srcId="{53A67AA9-83B6-AB4C-99A6-29884BEEAC53}" destId="{487410AC-AF87-B341-A92E-00959A5411F1}" srcOrd="0" destOrd="0" presId="urn:microsoft.com/office/officeart/2008/layout/LinedList"/>
    <dgm:cxn modelId="{485F5506-35C8-EE45-8AEB-777FFC06F3C3}" type="presParOf" srcId="{53A67AA9-83B6-AB4C-99A6-29884BEEAC53}" destId="{19D4BC07-8D00-B347-A23D-785D06BBCCC6}" srcOrd="1" destOrd="0" presId="urn:microsoft.com/office/officeart/2008/layout/LinedList"/>
    <dgm:cxn modelId="{287A999A-31C0-7143-95BD-791337249BC0}" type="presParOf" srcId="{19D4BC07-8D00-B347-A23D-785D06BBCCC6}" destId="{99283DAA-2F1E-8C45-B066-C488154D280D}" srcOrd="0" destOrd="0" presId="urn:microsoft.com/office/officeart/2008/layout/LinedList"/>
    <dgm:cxn modelId="{DD0F8F90-5F09-744C-9663-870BBAA95618}" type="presParOf" srcId="{19D4BC07-8D00-B347-A23D-785D06BBCCC6}" destId="{2F5C89C6-E5B5-C248-A0C5-4C7251A702ED}" srcOrd="1" destOrd="0" presId="urn:microsoft.com/office/officeart/2008/layout/LinedList"/>
    <dgm:cxn modelId="{E9EE29B4-D250-414A-B2E3-86EB0AB7CF1E}" type="presParOf" srcId="{53A67AA9-83B6-AB4C-99A6-29884BEEAC53}" destId="{5E64BF02-DD41-814A-BF57-6AB5B8B88309}" srcOrd="2" destOrd="0" presId="urn:microsoft.com/office/officeart/2008/layout/LinedList"/>
    <dgm:cxn modelId="{D84906A7-9893-7547-B797-C1BDCF0FC814}" type="presParOf" srcId="{53A67AA9-83B6-AB4C-99A6-29884BEEAC53}" destId="{9C22A66E-EA6A-5B43-BD33-A4DF9A1CFBCA}" srcOrd="3" destOrd="0" presId="urn:microsoft.com/office/officeart/2008/layout/LinedList"/>
    <dgm:cxn modelId="{D48A2466-4857-7244-99CC-C37C05EF409E}" type="presParOf" srcId="{9C22A66E-EA6A-5B43-BD33-A4DF9A1CFBCA}" destId="{4AAE2360-3618-AF43-8A03-DF38E6DD15E1}" srcOrd="0" destOrd="0" presId="urn:microsoft.com/office/officeart/2008/layout/LinedList"/>
    <dgm:cxn modelId="{24BB09B0-A759-D94A-954B-C412370846D5}" type="presParOf" srcId="{9C22A66E-EA6A-5B43-BD33-A4DF9A1CFBCA}" destId="{0FA5AB5D-E7FF-9746-8EAB-D9D119F7C387}" srcOrd="1" destOrd="0" presId="urn:microsoft.com/office/officeart/2008/layout/LinedList"/>
    <dgm:cxn modelId="{9F6462DD-BBE1-8447-89DE-83688E64740E}" type="presParOf" srcId="{53A67AA9-83B6-AB4C-99A6-29884BEEAC53}" destId="{291A1D3D-C41F-874B-BDB2-395C52E600E3}" srcOrd="4" destOrd="0" presId="urn:microsoft.com/office/officeart/2008/layout/LinedList"/>
    <dgm:cxn modelId="{EC59A7BE-EA42-ED4E-8012-A4937875220D}" type="presParOf" srcId="{53A67AA9-83B6-AB4C-99A6-29884BEEAC53}" destId="{FE42A40E-6CE6-8140-9EF7-0E750A462B6F}" srcOrd="5" destOrd="0" presId="urn:microsoft.com/office/officeart/2008/layout/LinedList"/>
    <dgm:cxn modelId="{A0CD2BD7-BAFE-B248-9B29-9975AFCCD8F5}" type="presParOf" srcId="{FE42A40E-6CE6-8140-9EF7-0E750A462B6F}" destId="{FF90B016-C568-0147-B074-1A3221AF5BA7}" srcOrd="0" destOrd="0" presId="urn:microsoft.com/office/officeart/2008/layout/LinedList"/>
    <dgm:cxn modelId="{A102C2D5-C5E9-7441-9BFD-B556B47C1394}" type="presParOf" srcId="{FE42A40E-6CE6-8140-9EF7-0E750A462B6F}" destId="{6C8C6E38-B307-4649-B937-9CF7B07C7F5D}" srcOrd="1" destOrd="0" presId="urn:microsoft.com/office/officeart/2008/layout/LinedList"/>
    <dgm:cxn modelId="{13AD248F-18C0-4A43-9D66-D90256AC61B3}" type="presParOf" srcId="{53A67AA9-83B6-AB4C-99A6-29884BEEAC53}" destId="{026688C4-BA9D-3E46-84AF-E5AD401DEEA3}" srcOrd="6" destOrd="0" presId="urn:microsoft.com/office/officeart/2008/layout/LinedList"/>
    <dgm:cxn modelId="{E553E7B0-AF96-174D-8BD4-DE8BAEC5C623}" type="presParOf" srcId="{53A67AA9-83B6-AB4C-99A6-29884BEEAC53}" destId="{D9CCB355-5D62-AA4E-B1B8-9465F7600FE8}" srcOrd="7" destOrd="0" presId="urn:microsoft.com/office/officeart/2008/layout/LinedList"/>
    <dgm:cxn modelId="{C529DD95-37F1-A748-A943-B007BEBDE543}" type="presParOf" srcId="{D9CCB355-5D62-AA4E-B1B8-9465F7600FE8}" destId="{5DAF9C9A-ACFC-624A-8452-05C857F41359}" srcOrd="0" destOrd="0" presId="urn:microsoft.com/office/officeart/2008/layout/LinedList"/>
    <dgm:cxn modelId="{23BBF0BD-6D8E-DD44-B2A0-B006B682AA4E}" type="presParOf" srcId="{D9CCB355-5D62-AA4E-B1B8-9465F7600FE8}" destId="{D660C66F-58DE-6544-812E-D775659F6412}" srcOrd="1" destOrd="0" presId="urn:microsoft.com/office/officeart/2008/layout/LinedList"/>
    <dgm:cxn modelId="{F2022F4E-A974-D44C-A701-B799F992B28E}" type="presParOf" srcId="{53A67AA9-83B6-AB4C-99A6-29884BEEAC53}" destId="{4CB3FDE6-D2E5-8844-830C-C170E37F26B7}" srcOrd="8" destOrd="0" presId="urn:microsoft.com/office/officeart/2008/layout/LinedList"/>
    <dgm:cxn modelId="{D98D3A80-661C-844E-86C5-9C2CF0126A14}" type="presParOf" srcId="{53A67AA9-83B6-AB4C-99A6-29884BEEAC53}" destId="{B8A76D8D-D924-0246-ADB9-767F4C994CDE}" srcOrd="9" destOrd="0" presId="urn:microsoft.com/office/officeart/2008/layout/LinedList"/>
    <dgm:cxn modelId="{49C68103-2B00-A548-9076-19A8B353A1BC}" type="presParOf" srcId="{B8A76D8D-D924-0246-ADB9-767F4C994CDE}" destId="{A409473A-AB49-B548-A662-CA3EC566BE52}" srcOrd="0" destOrd="0" presId="urn:microsoft.com/office/officeart/2008/layout/LinedList"/>
    <dgm:cxn modelId="{333F4F9D-6F7F-E148-BEBB-33E3ADA843EB}" type="presParOf" srcId="{B8A76D8D-D924-0246-ADB9-767F4C994CDE}" destId="{881DDB34-BEA1-7347-9A9D-2203C66601D2}" srcOrd="1" destOrd="0" presId="urn:microsoft.com/office/officeart/2008/layout/LinedList"/>
    <dgm:cxn modelId="{E403F07E-C8F2-1B40-8655-2488AE135975}" type="presParOf" srcId="{53A67AA9-83B6-AB4C-99A6-29884BEEAC53}" destId="{ED79DADD-0BDD-8B46-B8BE-AFBBCC3DBA6F}" srcOrd="10" destOrd="0" presId="urn:microsoft.com/office/officeart/2008/layout/LinedList"/>
    <dgm:cxn modelId="{62849FD3-5970-4A47-A449-C30664862147}" type="presParOf" srcId="{53A67AA9-83B6-AB4C-99A6-29884BEEAC53}" destId="{675402EA-DFDB-9141-ABAD-C1CA910AF562}" srcOrd="11" destOrd="0" presId="urn:microsoft.com/office/officeart/2008/layout/LinedList"/>
    <dgm:cxn modelId="{954F45E7-9103-EF40-827B-BDF5DC24CBE5}" type="presParOf" srcId="{675402EA-DFDB-9141-ABAD-C1CA910AF562}" destId="{817458D2-69EE-2C4D-BEF5-A5A338162FEA}" srcOrd="0" destOrd="0" presId="urn:microsoft.com/office/officeart/2008/layout/LinedList"/>
    <dgm:cxn modelId="{784672DA-85F9-B044-B7C4-87DAB620A23F}" type="presParOf" srcId="{675402EA-DFDB-9141-ABAD-C1CA910AF562}" destId="{E76A9820-BCE4-0846-9C9C-600520C67A85}" srcOrd="1" destOrd="0" presId="urn:microsoft.com/office/officeart/2008/layout/LinedList"/>
    <dgm:cxn modelId="{0842597F-9BE4-C643-B1B7-91386573F436}" type="presParOf" srcId="{53A67AA9-83B6-AB4C-99A6-29884BEEAC53}" destId="{4CFD3CD7-9340-A144-93E7-F053E1636701}" srcOrd="12" destOrd="0" presId="urn:microsoft.com/office/officeart/2008/layout/LinedList"/>
    <dgm:cxn modelId="{C395A540-60B7-9A43-87C3-54C31F0E1F0E}" type="presParOf" srcId="{53A67AA9-83B6-AB4C-99A6-29884BEEAC53}" destId="{4117A3AA-B078-804E-99BC-8B210EF5B9F4}" srcOrd="13" destOrd="0" presId="urn:microsoft.com/office/officeart/2008/layout/LinedList"/>
    <dgm:cxn modelId="{ECA6F922-E780-FA46-99E8-86BD67F7039E}" type="presParOf" srcId="{4117A3AA-B078-804E-99BC-8B210EF5B9F4}" destId="{771548D5-B50E-2B4F-AA1F-8EA3FCC584FF}" srcOrd="0" destOrd="0" presId="urn:microsoft.com/office/officeart/2008/layout/LinedList"/>
    <dgm:cxn modelId="{CD131B79-33E4-FA48-BDBE-753DBD807DA6}" type="presParOf" srcId="{4117A3AA-B078-804E-99BC-8B210EF5B9F4}" destId="{6BBBCD53-E825-5E4E-8794-A26ECE2F4EC8}" srcOrd="1" destOrd="0" presId="urn:microsoft.com/office/officeart/2008/layout/LinedList"/>
    <dgm:cxn modelId="{A13441F6-0F4F-9049-8314-CF7259E24470}" type="presParOf" srcId="{53A67AA9-83B6-AB4C-99A6-29884BEEAC53}" destId="{606FE2DA-4FF1-7941-9460-AD6B7D1B4C61}" srcOrd="14" destOrd="0" presId="urn:microsoft.com/office/officeart/2008/layout/LinedList"/>
    <dgm:cxn modelId="{03FBC1A0-4E39-B145-9DE9-F89399239CB4}" type="presParOf" srcId="{53A67AA9-83B6-AB4C-99A6-29884BEEAC53}" destId="{1A3DAA4C-AB84-A045-933A-018DFBC47455}" srcOrd="15" destOrd="0" presId="urn:microsoft.com/office/officeart/2008/layout/LinedList"/>
    <dgm:cxn modelId="{9AA4FB45-1995-D743-AB9D-409B84B40C26}" type="presParOf" srcId="{1A3DAA4C-AB84-A045-933A-018DFBC47455}" destId="{9F15AACF-95F4-0F4C-94EB-2B5DDE1A6DE7}" srcOrd="0" destOrd="0" presId="urn:microsoft.com/office/officeart/2008/layout/LinedList"/>
    <dgm:cxn modelId="{7747E69E-734F-2B4B-8824-011E2FBAE8BE}" type="presParOf" srcId="{1A3DAA4C-AB84-A045-933A-018DFBC47455}" destId="{3CC41E6B-08E5-8E4C-9873-89ADFC35B9D6}" srcOrd="1" destOrd="0" presId="urn:microsoft.com/office/officeart/2008/layout/LinedList"/>
    <dgm:cxn modelId="{91AA5D19-7104-7343-875D-D20F39A8F221}" type="presParOf" srcId="{53A67AA9-83B6-AB4C-99A6-29884BEEAC53}" destId="{0B20255B-F40D-5249-AA87-22A0F4C6E01A}" srcOrd="16" destOrd="0" presId="urn:microsoft.com/office/officeart/2008/layout/LinedList"/>
    <dgm:cxn modelId="{B9540A57-7E8C-FD41-B3DF-CD9699E50D7F}" type="presParOf" srcId="{53A67AA9-83B6-AB4C-99A6-29884BEEAC53}" destId="{05A48F93-29C9-7542-A0FE-FD0C0FA51DFF}" srcOrd="17" destOrd="0" presId="urn:microsoft.com/office/officeart/2008/layout/LinedList"/>
    <dgm:cxn modelId="{CB4F0060-5009-464F-BC98-F714592C0D2E}" type="presParOf" srcId="{05A48F93-29C9-7542-A0FE-FD0C0FA51DFF}" destId="{DF077831-2D44-B141-A038-675FB881D917}" srcOrd="0" destOrd="0" presId="urn:microsoft.com/office/officeart/2008/layout/LinedList"/>
    <dgm:cxn modelId="{66544735-613E-E144-9547-90B9D9D84548}" type="presParOf" srcId="{05A48F93-29C9-7542-A0FE-FD0C0FA51DFF}" destId="{63562270-842E-5B4B-A359-84786C7DC3EA}" srcOrd="1" destOrd="0" presId="urn:microsoft.com/office/officeart/2008/layout/LinedList"/>
    <dgm:cxn modelId="{04550B1E-5036-3C4E-9A6E-E2833D8D0E9C}" type="presParOf" srcId="{53A67AA9-83B6-AB4C-99A6-29884BEEAC53}" destId="{BCB76D0A-DB45-1C4C-B434-0FAA24B00E47}" srcOrd="18" destOrd="0" presId="urn:microsoft.com/office/officeart/2008/layout/LinedList"/>
    <dgm:cxn modelId="{C42B29E5-A070-BD49-8F92-BB117D7F289E}" type="presParOf" srcId="{53A67AA9-83B6-AB4C-99A6-29884BEEAC53}" destId="{9341A2D2-46D1-1A4B-9822-EC5CCBA11A48}" srcOrd="19" destOrd="0" presId="urn:microsoft.com/office/officeart/2008/layout/LinedList"/>
    <dgm:cxn modelId="{C8FFE069-FA7D-854D-B87A-2F18F0110501}" type="presParOf" srcId="{9341A2D2-46D1-1A4B-9822-EC5CCBA11A48}" destId="{046CE4CF-8AE5-0544-851B-AC6FE0F54E84}" srcOrd="0" destOrd="0" presId="urn:microsoft.com/office/officeart/2008/layout/LinedList"/>
    <dgm:cxn modelId="{8CFA288F-9311-7849-A5DA-F8752241AFC2}" type="presParOf" srcId="{9341A2D2-46D1-1A4B-9822-EC5CCBA11A48}" destId="{D817BDEB-6794-C542-9315-D2B4470083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410AC-AF87-B341-A92E-00959A5411F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3DAA-2F1E-8C45-B066-C488154D280D}">
      <dsp:nvSpPr>
        <dsp:cNvPr id="0" name=""/>
        <dsp:cNvSpPr/>
      </dsp:nvSpPr>
      <dsp:spPr>
        <a:xfrm>
          <a:off x="0" y="623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100" b="1" kern="1200"/>
            <a:t>function</a:t>
          </a:r>
          <a:r>
            <a:rPr kumimoji="1" lang="en-US" sz="2100" kern="1200"/>
            <a:t> reverseBTree(node) {</a:t>
          </a:r>
          <a:endParaRPr lang="en-US" sz="2100" kern="1200"/>
        </a:p>
      </dsp:txBody>
      <dsp:txXfrm>
        <a:off x="0" y="623"/>
        <a:ext cx="6492875" cy="510415"/>
      </dsp:txXfrm>
    </dsp:sp>
    <dsp:sp modelId="{5E64BF02-DD41-814A-BF57-6AB5B8B88309}">
      <dsp:nvSpPr>
        <dsp:cNvPr id="0" name=""/>
        <dsp:cNvSpPr/>
      </dsp:nvSpPr>
      <dsp:spPr>
        <a:xfrm>
          <a:off x="0" y="511038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E2360-3618-AF43-8A03-DF38E6DD15E1}">
      <dsp:nvSpPr>
        <dsp:cNvPr id="0" name=""/>
        <dsp:cNvSpPr/>
      </dsp:nvSpPr>
      <dsp:spPr>
        <a:xfrm>
          <a:off x="0" y="511038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/>
            <a:t>  </a:t>
          </a:r>
          <a:r>
            <a:rPr kumimoji="1" lang="en-US" sz="2100" b="1" kern="1200"/>
            <a:t>if</a:t>
          </a:r>
          <a:r>
            <a:rPr kumimoji="1" lang="en-US" sz="2100" kern="1200"/>
            <a:t>(!node) {</a:t>
          </a:r>
          <a:endParaRPr lang="en-US" sz="2100" kern="1200"/>
        </a:p>
      </dsp:txBody>
      <dsp:txXfrm>
        <a:off x="0" y="511038"/>
        <a:ext cx="6492875" cy="510415"/>
      </dsp:txXfrm>
    </dsp:sp>
    <dsp:sp modelId="{291A1D3D-C41F-874B-BDB2-395C52E600E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0B016-C568-0147-B074-1A3221AF5BA7}">
      <dsp:nvSpPr>
        <dsp:cNvPr id="0" name=""/>
        <dsp:cNvSpPr/>
      </dsp:nvSpPr>
      <dsp:spPr>
        <a:xfrm>
          <a:off x="0" y="1021453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/>
            <a:t>    </a:t>
          </a:r>
          <a:r>
            <a:rPr kumimoji="1" lang="en-US" sz="2100" b="1" kern="1200"/>
            <a:t>return</a:t>
          </a:r>
          <a:endParaRPr lang="en-US" sz="2100" kern="1200"/>
        </a:p>
      </dsp:txBody>
      <dsp:txXfrm>
        <a:off x="0" y="1021453"/>
        <a:ext cx="6492875" cy="510415"/>
      </dsp:txXfrm>
    </dsp:sp>
    <dsp:sp modelId="{026688C4-BA9D-3E46-84AF-E5AD401DEEA3}">
      <dsp:nvSpPr>
        <dsp:cNvPr id="0" name=""/>
        <dsp:cNvSpPr/>
      </dsp:nvSpPr>
      <dsp:spPr>
        <a:xfrm>
          <a:off x="0" y="15318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F9C9A-ACFC-624A-8452-05C857F41359}">
      <dsp:nvSpPr>
        <dsp:cNvPr id="0" name=""/>
        <dsp:cNvSpPr/>
      </dsp:nvSpPr>
      <dsp:spPr>
        <a:xfrm>
          <a:off x="0" y="1531869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/>
            <a:t>  </a:t>
          </a:r>
          <a:r>
            <a:rPr kumimoji="1" lang="en-US" sz="2100" kern="1200"/>
            <a:t>}</a:t>
          </a:r>
          <a:endParaRPr lang="en-US" sz="2100" kern="1200"/>
        </a:p>
      </dsp:txBody>
      <dsp:txXfrm>
        <a:off x="0" y="1531869"/>
        <a:ext cx="6492875" cy="510415"/>
      </dsp:txXfrm>
    </dsp:sp>
    <dsp:sp modelId="{4CB3FDE6-D2E5-8844-830C-C170E37F26B7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473A-AB49-B548-A662-CA3EC566BE52}">
      <dsp:nvSpPr>
        <dsp:cNvPr id="0" name=""/>
        <dsp:cNvSpPr/>
      </dsp:nvSpPr>
      <dsp:spPr>
        <a:xfrm>
          <a:off x="0" y="2042284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/>
            <a:t>  </a:t>
          </a:r>
          <a:r>
            <a:rPr kumimoji="1" lang="en-US" sz="2100" b="1" kern="1200"/>
            <a:t>const</a:t>
          </a:r>
          <a:r>
            <a:rPr kumimoji="1" lang="en-US" sz="2100" kern="1200"/>
            <a:t> tmp = node.left</a:t>
          </a:r>
          <a:endParaRPr lang="en-US" sz="2100" kern="1200"/>
        </a:p>
      </dsp:txBody>
      <dsp:txXfrm>
        <a:off x="0" y="2042284"/>
        <a:ext cx="6492875" cy="510415"/>
      </dsp:txXfrm>
    </dsp:sp>
    <dsp:sp modelId="{ED79DADD-0BDD-8B46-B8BE-AFBBCC3DBA6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458D2-69EE-2C4D-BEF5-A5A338162FEA}">
      <dsp:nvSpPr>
        <dsp:cNvPr id="0" name=""/>
        <dsp:cNvSpPr/>
      </dsp:nvSpPr>
      <dsp:spPr>
        <a:xfrm>
          <a:off x="0" y="2552700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/>
            <a:t>  </a:t>
          </a:r>
          <a:r>
            <a:rPr kumimoji="1" lang="en-US" sz="2100" kern="1200"/>
            <a:t>node.left = node.right</a:t>
          </a:r>
          <a:endParaRPr lang="en-US" sz="2100" kern="1200"/>
        </a:p>
      </dsp:txBody>
      <dsp:txXfrm>
        <a:off x="0" y="2552700"/>
        <a:ext cx="6492875" cy="510415"/>
      </dsp:txXfrm>
    </dsp:sp>
    <dsp:sp modelId="{4CFD3CD7-9340-A144-93E7-F053E163670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48D5-B50E-2B4F-AA1F-8EA3FCC584FF}">
      <dsp:nvSpPr>
        <dsp:cNvPr id="0" name=""/>
        <dsp:cNvSpPr/>
      </dsp:nvSpPr>
      <dsp:spPr>
        <a:xfrm>
          <a:off x="0" y="3063115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/>
            <a:t>  </a:t>
          </a:r>
          <a:r>
            <a:rPr kumimoji="1" lang="en-US" sz="2100" kern="1200"/>
            <a:t>node.right = tmp</a:t>
          </a:r>
          <a:endParaRPr lang="en-US" sz="2100" kern="1200"/>
        </a:p>
      </dsp:txBody>
      <dsp:txXfrm>
        <a:off x="0" y="3063115"/>
        <a:ext cx="6492875" cy="510415"/>
      </dsp:txXfrm>
    </dsp:sp>
    <dsp:sp modelId="{606FE2DA-4FF1-7941-9460-AD6B7D1B4C61}">
      <dsp:nvSpPr>
        <dsp:cNvPr id="0" name=""/>
        <dsp:cNvSpPr/>
      </dsp:nvSpPr>
      <dsp:spPr>
        <a:xfrm>
          <a:off x="0" y="35735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5AACF-95F4-0F4C-94EB-2B5DDE1A6DE7}">
      <dsp:nvSpPr>
        <dsp:cNvPr id="0" name=""/>
        <dsp:cNvSpPr/>
      </dsp:nvSpPr>
      <dsp:spPr>
        <a:xfrm>
          <a:off x="0" y="3573530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/>
            <a:t>  </a:t>
          </a:r>
          <a:r>
            <a:rPr kumimoji="1" lang="en-US" sz="2100" kern="1200"/>
            <a:t>reverseBTree(node.left)</a:t>
          </a:r>
          <a:r>
            <a:rPr kumimoji="1" lang="zh-CN" altLang="en-US" sz="2100" kern="1200"/>
            <a:t> </a:t>
          </a:r>
          <a:endParaRPr lang="en-US" sz="2100" kern="1200"/>
        </a:p>
      </dsp:txBody>
      <dsp:txXfrm>
        <a:off x="0" y="3573530"/>
        <a:ext cx="6492875" cy="510415"/>
      </dsp:txXfrm>
    </dsp:sp>
    <dsp:sp modelId="{0B20255B-F40D-5249-AA87-22A0F4C6E01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77831-2D44-B141-A038-675FB881D917}">
      <dsp:nvSpPr>
        <dsp:cNvPr id="0" name=""/>
        <dsp:cNvSpPr/>
      </dsp:nvSpPr>
      <dsp:spPr>
        <a:xfrm>
          <a:off x="0" y="4083946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kern="1200"/>
            <a:t>  </a:t>
          </a:r>
          <a:r>
            <a:rPr kumimoji="1" lang="en-US" sz="2100" kern="1200"/>
            <a:t>reverseBTree(node.right)</a:t>
          </a:r>
          <a:endParaRPr lang="en-US" sz="2100" kern="1200"/>
        </a:p>
      </dsp:txBody>
      <dsp:txXfrm>
        <a:off x="0" y="4083946"/>
        <a:ext cx="6492875" cy="510415"/>
      </dsp:txXfrm>
    </dsp:sp>
    <dsp:sp modelId="{BCB76D0A-DB45-1C4C-B434-0FAA24B00E47}">
      <dsp:nvSpPr>
        <dsp:cNvPr id="0" name=""/>
        <dsp:cNvSpPr/>
      </dsp:nvSpPr>
      <dsp:spPr>
        <a:xfrm>
          <a:off x="0" y="4594361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E4CF-8AE5-0544-851B-AC6FE0F54E84}">
      <dsp:nvSpPr>
        <dsp:cNvPr id="0" name=""/>
        <dsp:cNvSpPr/>
      </dsp:nvSpPr>
      <dsp:spPr>
        <a:xfrm>
          <a:off x="0" y="4594361"/>
          <a:ext cx="6492875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100" kern="1200"/>
            <a:t>}</a:t>
          </a:r>
          <a:endParaRPr lang="en-US" sz="2100" kern="1200"/>
        </a:p>
      </dsp:txBody>
      <dsp:txXfrm>
        <a:off x="0" y="4594361"/>
        <a:ext cx="6492875" cy="510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EF76-E8CD-0047-9A02-A2A5BB67A540}" type="datetimeFigureOut">
              <a:t>3/30/19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9E7D-682E-A94D-93B8-0BD94A8E6A5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6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31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14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37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47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04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7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4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59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42559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08564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22958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180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102545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8660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88370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1922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8811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7568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rPr lang="uk-UA"/>
              <a:t>29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46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44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1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94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97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09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9E7D-682E-A94D-93B8-0BD94A8E6A55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77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0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4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9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79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8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7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93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9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E370-FCB6-FC45-A7DC-3603D67B6CF2}" type="datetimeFigureOut">
              <a:t>3/30/19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0B35-ACCA-7349-9588-F2FB6B6F425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3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image" Target="../media/image5.pn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b="16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kumimoji="1" lang="zh-CN" altLang="en-US" sz="8000">
                <a:solidFill>
                  <a:srgbClr val="FFFFFF"/>
                </a:solidFill>
              </a:rPr>
              <a:t>大厂算法真题面试指南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zh-CN" sz="2800">
                <a:solidFill>
                  <a:srgbClr val="FFFFFF"/>
                </a:solidFill>
              </a:rPr>
              <a:t>0~2</a:t>
            </a:r>
            <a:endParaRPr kumimoji="1" lang="zh-CN" altLang="en-US" sz="28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5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利用位运算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758" y="260075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sumByBinaryCode(A, code)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max = 1 &lt;&lt; A.length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p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sum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(let i = 0;  i &lt; A.length;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(code &amp; (1 &lt;&lt; i))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sum += A[i]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p.push(A[i])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sum, p}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6863"/>
            <a:ext cx="5847110" cy="21756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702143"/>
            <a:ext cx="794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</a:rPr>
              <a:t>对于</a:t>
            </a:r>
            <a:r>
              <a:rPr kumimoji="1" lang="en-US" altLang="zh-CN" sz="3200">
                <a:solidFill>
                  <a:srgbClr val="00B0F0"/>
                </a:solidFill>
              </a:rPr>
              <a:t>A=[1,2,3,4,5] </a:t>
            </a:r>
            <a:r>
              <a:rPr kumimoji="1" lang="zh-CN" altLang="en-US" sz="3200">
                <a:solidFill>
                  <a:srgbClr val="00B0F0"/>
                </a:solidFill>
              </a:rPr>
              <a:t>二进制数</a:t>
            </a:r>
            <a:r>
              <a:rPr kumimoji="1" lang="en-US" altLang="zh-CN" sz="3200">
                <a:solidFill>
                  <a:srgbClr val="00B0F0"/>
                </a:solidFill>
              </a:rPr>
              <a:t>10011</a:t>
            </a:r>
            <a:r>
              <a:rPr kumimoji="1" lang="zh-CN" altLang="en-US" sz="3200">
                <a:solidFill>
                  <a:srgbClr val="00B0F0"/>
                </a:solidFill>
              </a:rPr>
              <a:t>代表</a:t>
            </a:r>
            <a:r>
              <a:rPr kumimoji="1" lang="en-US" altLang="zh-CN" sz="3200">
                <a:solidFill>
                  <a:srgbClr val="00B0F0"/>
                </a:solidFill>
              </a:rPr>
              <a:t>[1,4,5]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4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遍历</a:t>
            </a:r>
            <a:r>
              <a:rPr kumimoji="1" lang="en-US" altLang="zh-CN"/>
              <a:t>Binany Number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sumN(A, n, m){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max = 1 &lt;&lt; A.length 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 max=2^(A.length)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i = 0; i &lt; max; i++)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{sum, p} = sumByBinaryCode(A, i)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(sum === m)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3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误区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/>
              <a:t>容易和「</a:t>
            </a:r>
            <a:r>
              <a:rPr kumimoji="1" lang="en-US" altLang="zh-CN" sz="4800"/>
              <a:t>0-1</a:t>
            </a:r>
            <a:r>
              <a:rPr kumimoji="1" lang="zh-CN" altLang="en-US" sz="4800"/>
              <a:t>背包问题」弄混。举例：</a:t>
            </a:r>
            <a:r>
              <a:rPr kumimoji="1" lang="zh-CN" altLang="en-US" sz="4800" b="1"/>
              <a:t>给定一个不重复的整数数组，从中取</a:t>
            </a:r>
            <a:r>
              <a:rPr kumimoji="1" lang="en-US" altLang="zh-CN" sz="4800" b="1"/>
              <a:t>N</a:t>
            </a:r>
            <a:r>
              <a:rPr kumimoji="1" lang="zh-CN" altLang="en-US" sz="4800" b="1"/>
              <a:t>个数字，使得他们的和最大？</a:t>
            </a:r>
            <a:r>
              <a:rPr kumimoji="1" lang="zh-CN" altLang="en-US" sz="4800" b="1">
                <a:solidFill>
                  <a:srgbClr val="7030A0"/>
                </a:solidFill>
              </a:rPr>
              <a:t>动态规划</a:t>
            </a:r>
            <a:r>
              <a:rPr kumimoji="1" lang="en-US" altLang="zh-CN" sz="4800" b="1">
                <a:solidFill>
                  <a:srgbClr val="7030A0"/>
                </a:solidFill>
              </a:rPr>
              <a:t>(0-1</a:t>
            </a:r>
            <a:r>
              <a:rPr kumimoji="1" lang="zh-CN" altLang="en-US" sz="4800" b="1">
                <a:solidFill>
                  <a:srgbClr val="7030A0"/>
                </a:solidFill>
              </a:rPr>
              <a:t>背包</a:t>
            </a:r>
            <a:r>
              <a:rPr kumimoji="1" lang="en-US" altLang="zh-CN" sz="4800" b="1">
                <a:solidFill>
                  <a:srgbClr val="7030A0"/>
                </a:solidFill>
              </a:rPr>
              <a:t>)</a:t>
            </a:r>
          </a:p>
          <a:p>
            <a:r>
              <a:rPr kumimoji="1" lang="zh-CN" altLang="en-US" sz="4800"/>
              <a:t>一个集合，求和为</a:t>
            </a:r>
            <a:r>
              <a:rPr kumimoji="1" lang="en-US" altLang="zh-CN" sz="4800"/>
              <a:t>M</a:t>
            </a:r>
            <a:r>
              <a:rPr kumimoji="1" lang="zh-CN" altLang="en-US" sz="4800"/>
              <a:t>的子集，是一个</a:t>
            </a:r>
            <a:r>
              <a:rPr kumimoji="1" lang="en-US" altLang="zh-CN" sz="4800"/>
              <a:t>NP-</a:t>
            </a:r>
            <a:r>
              <a:rPr kumimoji="1" lang="zh-CN" altLang="en-US" sz="4800"/>
              <a:t>完全</a:t>
            </a:r>
          </a:p>
        </p:txBody>
      </p:sp>
    </p:spTree>
    <p:extLst>
      <p:ext uri="{BB962C8B-B14F-4D97-AF65-F5344CB8AC3E}">
        <p14:creationId xmlns:p14="http://schemas.microsoft.com/office/powerpoint/2010/main" val="15587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2600">
                <a:solidFill>
                  <a:srgbClr val="FFFFFF"/>
                </a:solidFill>
              </a:rPr>
              <a:t>数组转换成树</a:t>
            </a:r>
            <a:endParaRPr kumimoji="1" lang="zh-CN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43" y="155328"/>
            <a:ext cx="8133347" cy="6547343"/>
          </a:xfrm>
          <a:prstGeom prst="rect">
            <a:avLst/>
          </a:prstGeom>
        </p:spPr>
      </p:pic>
      <p:pic>
        <p:nvPicPr>
          <p:cNvPr id="2050" name="Picture 2" descr="https://ss1.baidu.com/6ONXsjip0QIZ8tyhnq/it/u=1820742796,3911586740&amp;fm=58&amp;w=121&amp;h=140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66" y="370432"/>
            <a:ext cx="1152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9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树的表述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165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TreeNode{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constructor(value){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this.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left =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.right =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.value =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3293478"/>
            <a:ext cx="5859379" cy="248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const root = new TreeNode(1)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 = new TreeNode(5)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 = new TreeNode(9)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root.left.left = new TreeNode(4)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root.left.right = new TreeNode(2)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root.right.left = new TreeNode(7)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 = new TreeNode(3)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root.right.right.left = new TreeNode(8)</a:t>
            </a: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设计数据格式和算法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89421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TreeNode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  id,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  name,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  children : [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    ...TreeNode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 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>
                <a:solidFill>
                  <a:srgbClr val="92D050"/>
                </a:solidFill>
              </a:rPr>
              <a:t>}</a:t>
            </a:r>
            <a:endParaRPr kumimoji="1" lang="zh-CN" altLang="en-US" sz="3600">
              <a:solidFill>
                <a:srgbClr val="92D05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49516" y="1822450"/>
            <a:ext cx="6617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buildTree(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arr,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item = arr.find(x=&gt;!x.parentId))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0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  id : item.id,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  name : item.name,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  children :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    .filter(x =&gt; x.parentId=== item.id)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	.map( child =&gt; buildTree(arr,child)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27621" y="3492792"/>
            <a:ext cx="721895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                </a:t>
            </a:r>
            <a:r>
              <a:rPr kumimoji="1" lang="zh-CN" altLang="en-US"/>
              <a:t>树的轮廓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求一个二叉树从左侧看的轮廓，如图，返回</a:t>
            </a:r>
            <a:r>
              <a:rPr kumimoji="1" lang="en-US" altLang="zh-CN"/>
              <a:t>[1,5,4,8]?</a:t>
            </a:r>
            <a:r>
              <a:rPr kumimoji="1" lang="zh-CN" altLang="en-US"/>
              <a:t>如果求每行最大值，返回</a:t>
            </a:r>
            <a:r>
              <a:rPr kumimoji="1" lang="en-US" altLang="zh-CN"/>
              <a:t>[1,9,7,8]</a:t>
            </a:r>
            <a:r>
              <a:rPr kumimoji="1" lang="zh-CN" altLang="en-US"/>
              <a:t>该如何做？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17" y="2898903"/>
            <a:ext cx="2850415" cy="3412997"/>
          </a:xfrm>
          <a:prstGeom prst="rect">
            <a:avLst/>
          </a:prstGeom>
        </p:spPr>
      </p:pic>
      <p:pic>
        <p:nvPicPr>
          <p:cNvPr id="7" name="Picture 2" descr="https://ss0.baidu.com/6ONWsjip0QIZ8tyhnq/it/u=1530671589,3842391861&amp;fm=58&amp;s=3B77EC16CD04DD13147D90F600000035&amp;bpow=121&amp;bpoh=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8" y="496965"/>
            <a:ext cx="1734052" cy="10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树的表述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165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class TreeNode{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constructor(value){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this.left = 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this.right = 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this.value =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3293478"/>
            <a:ext cx="5859379" cy="248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const root = new TreeNode(1)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 = new TreeNode(5)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 = new TreeNode(9)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root.left.left = new TreeNode(4)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root.left.right = new TreeNode(2)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root.right.left = new TreeNode(7)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 = new TreeNode(3)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root.right.right.left = new TreeNode(8)</a:t>
            </a: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0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递归 </a:t>
            </a:r>
            <a:r>
              <a:rPr kumimoji="1" lang="en-US" altLang="zh-CN"/>
              <a:t>+</a:t>
            </a:r>
            <a:r>
              <a:rPr kumimoji="1" lang="zh-CN" altLang="en-US"/>
              <a:t> 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leftoutlineTree(node, d = 0, outline=[])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(!node)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(!outline[d])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outline[d] = node.value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leftoutlineTree(node.left, d + 1, outline)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leftoutlineTree(node.right, d + 1, outline)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outline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7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解法，求每行最大值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maxOfLine(node, d = 0, outline=[])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(!node)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outline[d] = Math.max(outline[d] || -1,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node.value)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maxOfLine(node.left, d + 1, outline)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maxOfLine(node.right, d + 1, outline)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outline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0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CN" altLang="en-US" sz="5400">
                <a:solidFill>
                  <a:srgbClr val="FFFFFF"/>
                </a:solidFill>
              </a:rPr>
              <a:t>常见</a:t>
            </a:r>
            <a:r>
              <a:rPr kumimoji="1" lang="en-US" altLang="zh-CN" sz="5400">
                <a:solidFill>
                  <a:srgbClr val="FFFFFF"/>
                </a:solidFill>
              </a:rPr>
              <a:t>-</a:t>
            </a:r>
            <a:r>
              <a:rPr kumimoji="1" lang="zh-CN" altLang="en-US" sz="5400">
                <a:solidFill>
                  <a:srgbClr val="FFFFFF"/>
                </a:solidFill>
              </a:rPr>
              <a:t>反转二叉树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45" y="307731"/>
            <a:ext cx="3340599" cy="3997637"/>
          </a:xfrm>
          <a:prstGeom prst="rect">
            <a:avLst/>
          </a:prstGeom>
        </p:spPr>
      </p:pic>
      <p:pic>
        <p:nvPicPr>
          <p:cNvPr id="6146" name="Picture 2" descr="https://images0.cnblogs.com/blog2015/12523/201507/2515333528192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94" y="2006199"/>
            <a:ext cx="3433324" cy="92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383" y="330045"/>
            <a:ext cx="3340599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205158" y="-794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7170" name="Picture 2" descr="https://ss2.baidu.com/6ONYsjip0QIZ8tyhnq/it/u=3361300790,4176314669&amp;fm=58&amp;bpow=3000&amp;bpoh=16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3" y="670553"/>
            <a:ext cx="11525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s2.baidu.com/6ONYsjip0QIZ8tyhnq/it/u=2833118051,2809379957&amp;fm=58&amp;bpow=487&amp;bpoh=4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83" y="537594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ss1.baidu.com/6ONXsjip0QIZ8tyhnq/it/u=4094533855,2791674877&amp;fm=58&amp;bpow=500&amp;bpoh=5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3" y="670553"/>
            <a:ext cx="852163" cy="85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4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今日头条（火车车厢重排问题）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088" y="3523785"/>
            <a:ext cx="7807712" cy="29627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给定一列火车，利用左侧的环状铁轨对火车车厢进行重新排序。 </a:t>
            </a:r>
            <a:endParaRPr kumimoji="1"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/>
              <a:t>给定初始顺序和排序后的顺序，写一个函数，判断这样是否可行？</a:t>
            </a:r>
            <a:endParaRPr kumimoji="1"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2232586"/>
            <a:ext cx="7594600" cy="74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9678" y="3754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65000"/>
                  </a:schemeClr>
                </a:solidFill>
              </a:rPr>
              <a:t>环状铁轨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93" y="2232586"/>
            <a:ext cx="1973580" cy="34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zh-CN" altLang="en-US" sz="2800">
                <a:solidFill>
                  <a:schemeClr val="bg1"/>
                </a:solidFill>
              </a:rPr>
              <a:t>思考</a:t>
            </a:r>
            <a:r>
              <a:rPr kumimoji="1" lang="en-US" altLang="zh-CN" sz="2800">
                <a:solidFill>
                  <a:schemeClr val="bg1"/>
                </a:solidFill>
              </a:rPr>
              <a:t>——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</a:rPr>
              <a:t>12345</a:t>
            </a:r>
            <a:r>
              <a:rPr kumimoji="1" lang="zh-CN" altLang="en-US" sz="2000">
                <a:solidFill>
                  <a:schemeClr val="bg1"/>
                </a:solidFill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</a:rPr>
              <a:t>-&gt; 13245  </a:t>
            </a:r>
          </a:p>
          <a:p>
            <a:r>
              <a:rPr kumimoji="1" lang="en-US" altLang="zh-CN" sz="2000">
                <a:solidFill>
                  <a:schemeClr val="bg1"/>
                </a:solidFill>
              </a:rPr>
              <a:t>12345 -&gt; 54321</a:t>
            </a:r>
          </a:p>
          <a:p>
            <a:r>
              <a:rPr kumimoji="1" lang="en-US" altLang="zh-CN" sz="2000">
                <a:solidFill>
                  <a:schemeClr val="bg1"/>
                </a:solidFill>
              </a:rPr>
              <a:t>12345 -&gt; 15234</a:t>
            </a:r>
          </a:p>
          <a:p>
            <a:r>
              <a:rPr kumimoji="1" lang="en-US" altLang="zh-CN" sz="2000">
                <a:solidFill>
                  <a:schemeClr val="bg1"/>
                </a:solidFill>
              </a:rPr>
              <a:t>12345 -&gt; 15243</a:t>
            </a:r>
          </a:p>
          <a:p>
            <a:endParaRPr kumimoji="1"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50" y="643467"/>
            <a:ext cx="399002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69037">
            <a:off x="4894522" y="-1304282"/>
            <a:ext cx="2853816" cy="4934552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091245" y="2393491"/>
            <a:ext cx="460370" cy="938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82" y="4034757"/>
            <a:ext cx="9431866" cy="18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isTrans(o, 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q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(let x of 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(q[q.length-1] === x)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q.pop()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y = null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 o.length &gt; 0 &amp;&amp; (y = o.shift()) !== x 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q.unshift(y)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循环不变式：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中下一个要么和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匹配，要么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为空</a:t>
            </a:r>
            <a:endParaRPr kumimoji="1" lang="en-US" altLang="zh-CN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q.length ===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8133" y="416560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O(n)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9999" y="333586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O(n)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48" y="577794"/>
            <a:ext cx="5814316" cy="11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抽象</a:t>
            </a:r>
            <a:r>
              <a:rPr kumimoji="1" lang="en-US" altLang="zh-CN"/>
              <a:t>-</a:t>
            </a:r>
            <a:r>
              <a:rPr kumimoji="1" lang="zh-CN" altLang="en-US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/>
              <a:t>peek() -</a:t>
            </a:r>
            <a:r>
              <a:rPr kumimoji="1" lang="zh-CN" altLang="en-US" sz="3600"/>
              <a:t> 查看一下队列下一个需要出队的元素</a:t>
            </a:r>
            <a:endParaRPr kumimoji="1" lang="en-US" altLang="zh-CN" sz="3600"/>
          </a:p>
          <a:p>
            <a:r>
              <a:rPr kumimoji="1" lang="en-US" altLang="zh-CN" sz="3600"/>
              <a:t>dequeue() - </a:t>
            </a:r>
            <a:r>
              <a:rPr kumimoji="1" lang="zh-CN" altLang="en-US" sz="3600"/>
              <a:t>出队</a:t>
            </a:r>
            <a:endParaRPr kumimoji="1" lang="en-US" altLang="zh-CN" sz="3600"/>
          </a:p>
          <a:p>
            <a:r>
              <a:rPr kumimoji="1" lang="en-US" altLang="zh-CN" sz="3600"/>
              <a:t>enqueue(item) - </a:t>
            </a:r>
            <a:r>
              <a:rPr kumimoji="1" lang="zh-CN" altLang="en-US" sz="3600"/>
              <a:t>入队</a:t>
            </a:r>
            <a:endParaRPr kumimoji="1" lang="en-US" altLang="zh-CN" sz="3600"/>
          </a:p>
          <a:p>
            <a:r>
              <a:rPr kumimoji="1" lang="en-US" altLang="zh-CN" sz="3600"/>
              <a:t>size()</a:t>
            </a:r>
            <a:r>
              <a:rPr kumimoji="1" lang="zh-CN" altLang="en-US" sz="3600"/>
              <a:t> </a:t>
            </a:r>
            <a:r>
              <a:rPr kumimoji="1" lang="mr-IN" altLang="zh-CN" sz="3600"/>
              <a:t>–</a:t>
            </a:r>
            <a:r>
              <a:rPr kumimoji="1" lang="zh-CN" altLang="en-US" sz="3600"/>
              <a:t> 队列中元素个数</a:t>
            </a:r>
            <a:endParaRPr kumimoji="1" lang="en-US" altLang="zh-CN" sz="3600"/>
          </a:p>
          <a:p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252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isTrans(o, 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q = 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Queue()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(let x of 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q.peek()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=== x)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q.dequeue()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y = null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o.size()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&gt; 0 &amp;&amp; (y = 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o.dequeue()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) !== x 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  q.enqueue(y)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循环不变式：所有没有和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匹配的车厢，都开入了队列</a:t>
            </a:r>
            <a:r>
              <a:rPr kumimoji="1" lang="en-US" altLang="zh-CN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kumimoji="1" lang="zh-CN" alt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中</a:t>
            </a:r>
            <a:endParaRPr kumimoji="1" lang="en-US" altLang="zh-CN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.size()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===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5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考察解决问题的能力</a:t>
            </a:r>
            <a:endParaRPr kumimoji="1" lang="en-US" altLang="zh-CN"/>
          </a:p>
          <a:p>
            <a:r>
              <a:rPr kumimoji="1" lang="zh-CN" altLang="en-US"/>
              <a:t>考察对数据结构和复杂度的理解</a:t>
            </a:r>
          </a:p>
        </p:txBody>
      </p:sp>
    </p:spTree>
    <p:extLst>
      <p:ext uri="{BB962C8B-B14F-4D97-AF65-F5344CB8AC3E}">
        <p14:creationId xmlns:p14="http://schemas.microsoft.com/office/powerpoint/2010/main" val="18299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04" y="802955"/>
            <a:ext cx="5913411" cy="1454051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          数网格中的路径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9" y="1943318"/>
            <a:ext cx="3661831" cy="2991563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14876" y="2737858"/>
            <a:ext cx="4977578" cy="3639289"/>
          </a:xfrm>
        </p:spPr>
        <p:txBody>
          <a:bodyPr anchor="ctr">
            <a:normAutofit/>
          </a:bodyPr>
          <a:lstStyle/>
          <a:p>
            <a:r>
              <a:rPr kumimoji="1" lang="zh-CN" altLang="en-US" sz="3200">
                <a:solidFill>
                  <a:srgbClr val="000000"/>
                </a:solidFill>
              </a:rPr>
              <a:t>小虫子从</a:t>
            </a:r>
            <a:r>
              <a:rPr kumimoji="1" lang="en-US" altLang="zh-CN" sz="3200">
                <a:solidFill>
                  <a:srgbClr val="000000"/>
                </a:solidFill>
              </a:rPr>
              <a:t>A</a:t>
            </a:r>
            <a:r>
              <a:rPr kumimoji="1" lang="zh-CN" altLang="en-US" sz="3200">
                <a:solidFill>
                  <a:srgbClr val="000000"/>
                </a:solidFill>
              </a:rPr>
              <a:t>到</a:t>
            </a:r>
            <a:r>
              <a:rPr kumimoji="1" lang="en-US" altLang="zh-CN" sz="3200">
                <a:solidFill>
                  <a:srgbClr val="000000"/>
                </a:solidFill>
              </a:rPr>
              <a:t>B</a:t>
            </a:r>
            <a:r>
              <a:rPr kumimoji="1" lang="zh-CN" altLang="en-US" sz="3200">
                <a:solidFill>
                  <a:srgbClr val="000000"/>
                </a:solidFill>
              </a:rPr>
              <a:t>，只能沿着网格走，每次只能向右或向下。 求有多少种走法？ </a:t>
            </a:r>
            <a:endParaRPr kumimoji="1" lang="en-US" altLang="zh-CN" sz="3200">
              <a:solidFill>
                <a:srgbClr val="000000"/>
              </a:solidFill>
            </a:endParaRPr>
          </a:p>
          <a:p>
            <a:endParaRPr kumimoji="1" lang="en-US" altLang="zh-CN" sz="3200">
              <a:solidFill>
                <a:srgbClr val="000000"/>
              </a:solidFill>
            </a:endParaRPr>
          </a:p>
          <a:p>
            <a:endParaRPr kumimoji="1" lang="zh-CN" altLang="en-US" sz="3200">
              <a:solidFill>
                <a:srgbClr val="000000"/>
              </a:solidFill>
            </a:endParaRPr>
          </a:p>
        </p:txBody>
      </p:sp>
      <p:pic>
        <p:nvPicPr>
          <p:cNvPr id="5122" name="Picture 2" descr="https://ss2.baidu.com/6ONYsjip0QIZ8tyhnq/it/u=3361300790,4176314669&amp;fm=58&amp;bpow=3000&amp;bpoh=16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23" y="1096592"/>
            <a:ext cx="11525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s2.baidu.com/6ONYsjip0QIZ8tyhnq/it/u=1829525744,3963438567&amp;fm=58&amp;s=80035F32C570EE334EE31C56020010FA&amp;bpow=121&amp;bpoh=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28" y="10965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8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动态规划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75266" y="4721225"/>
                <a:ext cx="8081892" cy="1895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sz="2600" b="1" i="1"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kumimoji="1" lang="mr-IN" altLang="zh-CN" sz="26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mr-IN" altLang="zh-CN" sz="2600" b="1" i="1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600" b="1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600" b="1" i="1">
                              <a:latin typeface="Cambria Math" charset="0"/>
                            </a:rPr>
                            <m:t>𝒚</m:t>
                          </m:r>
                        </m:e>
                      </m:d>
                      <m:r>
                        <a:rPr kumimoji="1" lang="mr-IN" altLang="zh-CN" sz="2600" b="1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sz="2600" b="1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600" b="1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US" altLang="zh-CN" sz="2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US" altLang="zh-CN" sz="2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𝒚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kumimoji="1" lang="mr-IN" altLang="zh-CN" sz="2600" b="1" i="1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mr-IN" altLang="zh-CN" sz="2600" b="1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mr-IN" altLang="zh-CN" sz="2600" b="1" i="1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kumimoji="1" lang="mr-IN" altLang="zh-CN" sz="26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sz="2600" b="1" i="1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US" altLang="zh-CN" sz="2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                           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US" altLang="zh-CN" sz="2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𝒚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600" b="1" i="1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                           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600" b="1" i="1">
                                  <a:latin typeface="Cambria Math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600" b="1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66" y="4721225"/>
                <a:ext cx="8081892" cy="18958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1" y="196683"/>
            <a:ext cx="5867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解法：排列组合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4800"/>
                  <a:t>相当于向右走</a:t>
                </a:r>
                <a:r>
                  <a:rPr kumimoji="1" lang="en-US" altLang="zh-CN" sz="4800"/>
                  <a:t>4</a:t>
                </a:r>
                <a:r>
                  <a:rPr kumimoji="1" lang="zh-CN" altLang="en-US" sz="4800"/>
                  <a:t>步（</a:t>
                </a:r>
                <a:r>
                  <a:rPr kumimoji="1" lang="en-US" altLang="zh-CN" sz="4800"/>
                  <a:t>4</a:t>
                </a:r>
                <a:r>
                  <a:rPr kumimoji="1" lang="zh-CN" altLang="en-US" sz="4800"/>
                  <a:t>个红球）和向下走</a:t>
                </a:r>
                <a:r>
                  <a:rPr kumimoji="1" lang="en-US" altLang="zh-CN" sz="4800"/>
                  <a:t>3</a:t>
                </a:r>
                <a:r>
                  <a:rPr kumimoji="1" lang="zh-CN" altLang="en-US" sz="4800"/>
                  <a:t>步（</a:t>
                </a:r>
                <a:r>
                  <a:rPr kumimoji="1" lang="en-US" altLang="zh-CN" sz="4800"/>
                  <a:t>3</a:t>
                </a:r>
                <a:r>
                  <a:rPr kumimoji="1" lang="zh-CN" altLang="en-US" sz="4800"/>
                  <a:t>个白球），求全排列</a:t>
                </a:r>
                <a:endParaRPr kumimoji="1" lang="en-US" altLang="zh-CN" sz="48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4800" b="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  <m:sup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7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sz="4800" b="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en-US" altLang="zh-CN" sz="4800"/>
                  <a:t> = 35</a:t>
                </a:r>
                <a:endParaRPr kumimoji="1" lang="zh-CN" altLang="en-US" sz="48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435" t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树的表述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01653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TreeNode{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constructor(value){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this.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left =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.right =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.value =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3293478"/>
            <a:ext cx="5859379" cy="248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const root = new TreeNode(1)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 = new TreeNode(5)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 = new TreeNode(9)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root.left.left = new TreeNode(4)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root.left.right = new TreeNode(2)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root.right.left = new TreeNode(7)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 = new TreeNode(3)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Courier New" charset="0"/>
                <a:ea typeface="Courier New" charset="0"/>
                <a:cs typeface="Courier New" charset="0"/>
              </a:rPr>
              <a:t>root.right.right.left = new TreeNode(8)</a:t>
            </a: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zh-CN" altLang="en-US" sz="1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8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           </a:t>
            </a:r>
            <a:r>
              <a:rPr kumimoji="1" lang="zh-CN" altLang="en-US"/>
              <a:t>两个栈实现一个队列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给定两个栈，如何实现一个队列？</a:t>
            </a:r>
          </a:p>
        </p:txBody>
      </p:sp>
      <p:pic>
        <p:nvPicPr>
          <p:cNvPr id="1026" name="Picture 2" descr="https://ss2.baidu.com/6ONYsjip0QIZ8tyhnq/it/u=2323028285,1619463770&amp;fm=179&amp;app=42&amp;f=PNG?w=121&amp;h=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52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07" y="2505898"/>
            <a:ext cx="4677697" cy="4116127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032455" y="4239496"/>
            <a:ext cx="510048" cy="64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21601" y="34084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>
                <a:solidFill>
                  <a:schemeClr val="accent6">
                    <a:lumMod val="75000"/>
                  </a:schemeClr>
                </a:solidFill>
              </a:rPr>
              <a:t>复杂度？</a:t>
            </a:r>
          </a:p>
        </p:txBody>
      </p:sp>
    </p:spTree>
    <p:extLst>
      <p:ext uri="{BB962C8B-B14F-4D97-AF65-F5344CB8AC3E}">
        <p14:creationId xmlns:p14="http://schemas.microsoft.com/office/powerpoint/2010/main" val="99635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淘宝</a:t>
            </a:r>
            <a:r>
              <a:rPr kumimoji="1" lang="en-US" altLang="zh-CN"/>
              <a:t>-0,1</a:t>
            </a:r>
            <a:r>
              <a:rPr kumimoji="1" lang="zh-CN" altLang="en-US"/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只有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的大整数数组，要求</a:t>
            </a:r>
            <a:r>
              <a:rPr kumimoji="1" lang="en-US" altLang="zh-CN"/>
              <a:t>1</a:t>
            </a:r>
            <a:r>
              <a:rPr kumimoji="1" lang="zh-CN" altLang="en-US"/>
              <a:t>在前</a:t>
            </a:r>
            <a:r>
              <a:rPr kumimoji="1" lang="en-US" altLang="zh-CN"/>
              <a:t>0</a:t>
            </a:r>
            <a:r>
              <a:rPr kumimoji="1" lang="zh-CN" altLang="en-US"/>
              <a:t>在后，如何排序？</a:t>
            </a:r>
          </a:p>
        </p:txBody>
      </p:sp>
    </p:spTree>
    <p:extLst>
      <p:ext uri="{BB962C8B-B14F-4D97-AF65-F5344CB8AC3E}">
        <p14:creationId xmlns:p14="http://schemas.microsoft.com/office/powerpoint/2010/main" val="50247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CN" altLang="en-US" sz="3800">
                <a:solidFill>
                  <a:srgbClr val="FFFFFF"/>
                </a:solidFill>
              </a:rPr>
              <a:t>淘宝</a:t>
            </a:r>
            <a:r>
              <a:rPr kumimoji="1" lang="en-US" altLang="zh-CN" sz="3800">
                <a:solidFill>
                  <a:srgbClr val="FFFFFF"/>
                </a:solidFill>
              </a:rPr>
              <a:t>-25</a:t>
            </a:r>
            <a:r>
              <a:rPr kumimoji="1" lang="zh-CN" altLang="en-US" sz="3800">
                <a:solidFill>
                  <a:srgbClr val="FFFFFF"/>
                </a:solidFill>
              </a:rPr>
              <a:t>匹马</a:t>
            </a:r>
            <a:r>
              <a:rPr kumimoji="1" lang="en-US" altLang="zh-CN" sz="3800">
                <a:solidFill>
                  <a:srgbClr val="FFFFFF"/>
                </a:solidFill>
              </a:rPr>
              <a:t>5</a:t>
            </a:r>
            <a:r>
              <a:rPr kumimoji="1" lang="zh-CN" altLang="en-US" sz="3800">
                <a:solidFill>
                  <a:srgbClr val="FFFFFF"/>
                </a:solidFill>
              </a:rPr>
              <a:t>个跑道，求最快的</a:t>
            </a:r>
            <a:r>
              <a:rPr kumimoji="1" lang="en-US" altLang="zh-CN" sz="3800">
                <a:solidFill>
                  <a:srgbClr val="FFFFFF"/>
                </a:solidFill>
              </a:rPr>
              <a:t>3</a:t>
            </a:r>
            <a:r>
              <a:rPr kumimoji="1" lang="zh-CN" altLang="en-US" sz="3800">
                <a:solidFill>
                  <a:srgbClr val="FFFFFF"/>
                </a:solidFill>
              </a:rPr>
              <a:t>匹，需要多少次？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44" y="307731"/>
            <a:ext cx="4405109" cy="3997637"/>
          </a:xfrm>
          <a:prstGeom prst="rect">
            <a:avLst/>
          </a:prstGeom>
        </p:spPr>
      </p:pic>
      <p:pic>
        <p:nvPicPr>
          <p:cNvPr id="2050" name="Picture 2" descr="https://ss0.bdstatic.com/70cFuHSh_Q1YnxGkpoWK1HF6hhy/it/u=1510154694,881895904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517009"/>
            <a:ext cx="5455917" cy="35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6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淘宝</a:t>
            </a:r>
            <a:r>
              <a:rPr kumimoji="1" lang="en-US" altLang="zh-CN"/>
              <a:t>-</a:t>
            </a:r>
            <a:r>
              <a:rPr kumimoji="1" lang="zh-CN" altLang="en-US"/>
              <a:t>内存很小硬盘很大，如何排序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/>
              <a:t>有一个</a:t>
            </a:r>
            <a:r>
              <a:rPr kumimoji="1" lang="en-US" altLang="zh-CN" sz="3200"/>
              <a:t>25T</a:t>
            </a:r>
            <a:r>
              <a:rPr kumimoji="1" lang="zh-CN" altLang="en-US" sz="3200"/>
              <a:t>的文件，文件里面都是数字，但内存很小，只有</a:t>
            </a:r>
            <a:r>
              <a:rPr kumimoji="1" lang="en-US" altLang="zh-CN" sz="3200"/>
              <a:t>1TG</a:t>
            </a:r>
            <a:r>
              <a:rPr kumimoji="1" lang="zh-CN" altLang="en-US" sz="3200"/>
              <a:t>，如何排序？</a:t>
            </a:r>
          </a:p>
        </p:txBody>
      </p:sp>
    </p:spTree>
    <p:extLst>
      <p:ext uri="{BB962C8B-B14F-4D97-AF65-F5344CB8AC3E}">
        <p14:creationId xmlns:p14="http://schemas.microsoft.com/office/powerpoint/2010/main" val="15254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</a:t>
            </a:r>
            <a:r>
              <a:rPr kumimoji="1" lang="en-US" altLang="zh-CN"/>
              <a:t>1-5</a:t>
            </a:r>
            <a:r>
              <a:rPr kumimoji="1" lang="zh-CN" altLang="en-US"/>
              <a:t>次比赛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/>
              <a:t>分成</a:t>
            </a:r>
            <a:r>
              <a:rPr kumimoji="1" lang="en-US" altLang="zh-CN" sz="4800"/>
              <a:t>5</a:t>
            </a:r>
            <a:r>
              <a:rPr kumimoji="1" lang="zh-CN" altLang="en-US" sz="4800"/>
              <a:t>组，进行五次比赛</a:t>
            </a:r>
          </a:p>
        </p:txBody>
      </p:sp>
    </p:spTree>
    <p:extLst>
      <p:ext uri="{BB962C8B-B14F-4D97-AF65-F5344CB8AC3E}">
        <p14:creationId xmlns:p14="http://schemas.microsoft.com/office/powerpoint/2010/main" val="18092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7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淘宝</a:t>
            </a:r>
            <a:r>
              <a:rPr kumimoji="1" lang="en-US" altLang="zh-CN"/>
              <a:t>-</a:t>
            </a:r>
            <a:r>
              <a:rPr kumimoji="1" lang="zh-CN" altLang="en-US"/>
              <a:t>正则求最外层</a:t>
            </a:r>
            <a:r>
              <a:rPr kumimoji="1" lang="en-US" altLang="zh-CN"/>
              <a:t>/</a:t>
            </a:r>
            <a:r>
              <a:rPr kumimoji="1" lang="zh-CN" altLang="en-US"/>
              <a:t>最内层</a:t>
            </a:r>
            <a:r>
              <a:rPr kumimoji="1" lang="en-US" altLang="zh-CN"/>
              <a:t>HTML</a:t>
            </a:r>
            <a:r>
              <a:rPr kumimoji="1" lang="zh-CN" altLang="en-US"/>
              <a:t>标签的匹配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98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kumimoji="1" lang="en-US" altLang="zh-CN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  &lt;label&gt; hello &lt;/label&gt;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kumimoji="1" lang="en-US" altLang="zh-CN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/div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kumimoji="1" lang="en-US" altLang="zh-CN" b="1"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kumimoji="1" lang="en-US" altLang="zh-CN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325830" y="5439432"/>
            <a:ext cx="10059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latin typeface="Courier New" charset="0"/>
                <a:ea typeface="Courier New" charset="0"/>
                <a:cs typeface="Courier New" charset="0"/>
              </a:rPr>
              <a:t>/(?!&lt;div&gt;)[\s\S]*&lt;div&gt;([\s\S]*?)&lt;\/div&gt;</a:t>
            </a:r>
            <a:r>
              <a:rPr lang="en-US" altLang="zh-CN" sz="320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zh-CN" altLang="en-US" sz="32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830" y="4605044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3200">
                <a:latin typeface="Courier New" charset="0"/>
                <a:ea typeface="Courier New" charset="0"/>
                <a:cs typeface="Courier New" charset="0"/>
              </a:rPr>
              <a:t>/&lt;div&gt;([\s\S]*)&lt;\/div&gt;/</a:t>
            </a:r>
            <a:endParaRPr lang="zh-CN" altLang="en-US" sz="32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9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很简单的算法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xmlns="" id="{A1E559E9-A2C1-482D-8704-B9DDB71CC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563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65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常见面试题</a:t>
            </a:r>
            <a:r>
              <a:rPr kumimoji="1" lang="en-US" altLang="zh-CN"/>
              <a:t>-</a:t>
            </a:r>
            <a:r>
              <a:rPr kumimoji="1" lang="zh-CN" altLang="en-US"/>
              <a:t>解析</a:t>
            </a:r>
            <a:r>
              <a:rPr kumimoji="1" lang="en-US" altLang="zh-CN"/>
              <a:t>URL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0759"/>
            <a:ext cx="10904621" cy="72507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>
                <a:latin typeface="Courier New" charset="0"/>
                <a:ea typeface="Courier New" charset="0"/>
                <a:cs typeface="Courier New" charset="0"/>
              </a:rPr>
              <a:t>a.name=ramroll&amp;a.dress&amp;x=1&amp;y=</a:t>
            </a:r>
            <a:endParaRPr kumimoji="1" lang="zh-CN" altLang="en-US" sz="48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4716" y="2117558"/>
            <a:ext cx="986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/>
              <a:t>写一个程序，解析下面的</a:t>
            </a:r>
            <a:r>
              <a:rPr kumimoji="1" lang="en-US" altLang="zh-CN" sz="3600"/>
              <a:t>queryString</a:t>
            </a:r>
            <a:r>
              <a:rPr kumimoji="1" lang="zh-CN" altLang="en-US" sz="3600"/>
              <a:t>，返回对象</a:t>
            </a:r>
          </a:p>
        </p:txBody>
      </p:sp>
      <p:pic>
        <p:nvPicPr>
          <p:cNvPr id="4098" name="Picture 2" descr="https://ss1.baidu.com/6ONXsjip0QIZ8tyhnq/it/u=1820742796,3911586740&amp;fm=58&amp;w=121&amp;h=140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6" y="4876209"/>
            <a:ext cx="1044170" cy="12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s0.baidu.com/6ONWsjip0QIZ8tyhnq/it/u=1530671589,3842391861&amp;fm=58&amp;s=3B77EC16CD04DD13147D90F600000035&amp;bpow=121&amp;bpoh=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2" y="4874520"/>
            <a:ext cx="1949116" cy="12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s2.baidu.com/6ONYsjip0QIZ8tyhnq/it/u=3361300790,4176314669&amp;fm=58&amp;bpow=3000&amp;bpoh=16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14" y="4874520"/>
            <a:ext cx="1819526" cy="13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2010" y="380999"/>
            <a:ext cx="10515600" cy="1325563"/>
          </a:xfrm>
        </p:spPr>
        <p:txBody>
          <a:bodyPr/>
          <a:lstStyle/>
          <a:p>
            <a:r>
              <a:rPr kumimoji="1" lang="en-US" altLang="zh-CN" b="1"/>
              <a:t>N</a:t>
            </a:r>
            <a:r>
              <a:rPr kumimoji="1" lang="zh-CN" altLang="en-US" b="1"/>
              <a:t>个数字和为</a:t>
            </a:r>
            <a:r>
              <a:rPr kumimoji="1" lang="en-US" altLang="zh-CN" b="1"/>
              <a:t>M</a:t>
            </a:r>
            <a:r>
              <a:rPr kumimoji="1" lang="zh-CN" altLang="en-US" b="1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200"/>
              <a:t>给定一个不重复的正整数集合，从中取</a:t>
            </a:r>
            <a:r>
              <a:rPr kumimoji="1" lang="en-US" altLang="zh-CN" sz="3200"/>
              <a:t>N</a:t>
            </a:r>
            <a:r>
              <a:rPr kumimoji="1" lang="zh-CN" altLang="en-US" sz="3200"/>
              <a:t>个数字，使得他们的和为</a:t>
            </a:r>
            <a:r>
              <a:rPr kumimoji="1" lang="en-US" altLang="zh-CN" sz="3200"/>
              <a:t>M</a:t>
            </a:r>
            <a:r>
              <a:rPr kumimoji="1" lang="zh-CN" altLang="en-US" sz="3200"/>
              <a:t>，写一个函数，求这个</a:t>
            </a:r>
            <a:r>
              <a:rPr kumimoji="1" lang="en-US" altLang="zh-CN" sz="3200"/>
              <a:t>N</a:t>
            </a:r>
            <a:r>
              <a:rPr kumimoji="1" lang="zh-CN" altLang="en-US" sz="3200"/>
              <a:t>个数字。如有多个，只需要返回一个。</a:t>
            </a:r>
            <a:endParaRPr kumimoji="1"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763724" y="4243388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latin typeface="Courier New" charset="0"/>
                <a:ea typeface="Courier New" charset="0"/>
                <a:cs typeface="Courier New" charset="0"/>
              </a:rPr>
              <a:t>function sumN(A, n, m)</a:t>
            </a:r>
            <a:endParaRPr kumimoji="1" lang="zh-CN" altLang="en-US" sz="480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26" name="Picture 2" descr="https://ss0.baidu.com/6ONWsjip0QIZ8tyhnq/it/u=1530671589,3842391861&amp;fm=58&amp;s=3B77EC16CD04DD13147D90F600000035&amp;bpow=121&amp;bpoh=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902"/>
            <a:ext cx="2143571" cy="13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0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举例</a:t>
            </a:r>
            <a:r>
              <a:rPr kumimoji="1" lang="en-US" altLang="zh-CN"/>
              <a:t>&amp;</a:t>
            </a:r>
            <a:r>
              <a:rPr kumimoji="1" lang="zh-CN" altLang="en-US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>
                <a:latin typeface="Courier New" charset="0"/>
                <a:ea typeface="Courier New" charset="0"/>
                <a:cs typeface="Courier New" charset="0"/>
              </a:rPr>
              <a:t>sumN([1,3,8,5,2], 2, 11)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 [3,8]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4800">
                <a:latin typeface="Courier New" charset="0"/>
                <a:ea typeface="Courier New" charset="0"/>
                <a:cs typeface="Courier New" charset="0"/>
              </a:rPr>
              <a:t>sumN([1,3,8,5,2], 4, 3)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 null</a:t>
            </a:r>
            <a:endParaRPr kumimoji="1" lang="zh-CN" altLang="en-US" sz="480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4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决策树</a:t>
            </a:r>
            <a:r>
              <a:rPr kumimoji="1" lang="en-US" altLang="zh-CN"/>
              <a:t> </a:t>
            </a:r>
            <a:r>
              <a:rPr kumimoji="1" lang="zh-CN" altLang="en-US"/>
              <a:t>递归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069432"/>
            <a:ext cx="11061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sumN(A, n, m, i=0, decisions = []) 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(m === 0){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decisions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(i === A.length || n === 0){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null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sumN(A, n-1, m-A[i], i+1, decisions.concat(A[i]))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  || sumN(A, n, m, i+1, decisions)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4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解法</a:t>
            </a:r>
            <a:r>
              <a:rPr kumimoji="1" lang="en-US" altLang="zh-CN"/>
              <a:t>-</a:t>
            </a:r>
            <a:r>
              <a:rPr kumimoji="1" lang="zh-CN" altLang="en-US"/>
              <a:t>决策树</a:t>
            </a:r>
            <a:r>
              <a:rPr kumimoji="1" lang="en-US" altLang="zh-CN"/>
              <a:t> </a:t>
            </a:r>
            <a:r>
              <a:rPr kumimoji="1" lang="zh-CN" altLang="en-US"/>
              <a:t>递归</a:t>
            </a:r>
            <a:r>
              <a:rPr kumimoji="1" lang="en-US" altLang="zh-CN"/>
              <a:t> </a:t>
            </a:r>
            <a:r>
              <a:rPr kumimoji="1" lang="zh-CN" altLang="en-US"/>
              <a:t>剪枝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069432"/>
            <a:ext cx="11061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sumN(A, n, m, i=0, decisions = []) 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(m === 0){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decisions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(i === A.length || n === 0 || </a:t>
            </a:r>
            <a:r>
              <a:rPr kumimoji="1" lang="en-US" altLang="zh-CN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 &lt; 0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null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240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sumN(A, n-1, m-A[i], i+1, decisions.concat(A[i]))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    || sumN(A, n, m, i+1, decisions)</a:t>
            </a:r>
          </a:p>
          <a:p>
            <a:r>
              <a:rPr kumimoji="1" lang="en-US" altLang="zh-CN" sz="24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1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26637</TotalTime>
  <Words>1512</Words>
  <Application>Microsoft Macintosh PowerPoint</Application>
  <PresentationFormat>宽屏</PresentationFormat>
  <Paragraphs>270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Calibri</vt:lpstr>
      <vt:lpstr>Cambria Math</vt:lpstr>
      <vt:lpstr>Courier New</vt:lpstr>
      <vt:lpstr>DengXian</vt:lpstr>
      <vt:lpstr>DengXian Light</vt:lpstr>
      <vt:lpstr>Mangal</vt:lpstr>
      <vt:lpstr>Arial</vt:lpstr>
      <vt:lpstr>Office 主题</vt:lpstr>
      <vt:lpstr>大厂算法真题面试指南</vt:lpstr>
      <vt:lpstr>常见-反转二叉树</vt:lpstr>
      <vt:lpstr>树的表述</vt:lpstr>
      <vt:lpstr>很简单的算法</vt:lpstr>
      <vt:lpstr>常见面试题-解析URL</vt:lpstr>
      <vt:lpstr>N个数字和为M的问题</vt:lpstr>
      <vt:lpstr>举例&amp;思考</vt:lpstr>
      <vt:lpstr>解法-决策树 递归</vt:lpstr>
      <vt:lpstr>解法-决策树 递归 剪枝</vt:lpstr>
      <vt:lpstr>解法-利用位运算</vt:lpstr>
      <vt:lpstr>解法-遍历Binany Number</vt:lpstr>
      <vt:lpstr>误区</vt:lpstr>
      <vt:lpstr>数组转换成树</vt:lpstr>
      <vt:lpstr>树的表述</vt:lpstr>
      <vt:lpstr>设计数据格式和算法</vt:lpstr>
      <vt:lpstr>                树的轮廓</vt:lpstr>
      <vt:lpstr>树的表述</vt:lpstr>
      <vt:lpstr>解法-递归 + 决策树</vt:lpstr>
      <vt:lpstr>解法，求每行最大值</vt:lpstr>
      <vt:lpstr>今日头条（火车车厢重排问题）</vt:lpstr>
      <vt:lpstr>思考——</vt:lpstr>
      <vt:lpstr>思路</vt:lpstr>
      <vt:lpstr>解法：</vt:lpstr>
      <vt:lpstr>抽象-队列</vt:lpstr>
      <vt:lpstr>解法：</vt:lpstr>
      <vt:lpstr>总结</vt:lpstr>
      <vt:lpstr>          数网格中的路径</vt:lpstr>
      <vt:lpstr>解法-动态规划</vt:lpstr>
      <vt:lpstr>解法：排列组合</vt:lpstr>
      <vt:lpstr>           两个栈实现一个队列</vt:lpstr>
      <vt:lpstr>淘宝-0,1数组排序</vt:lpstr>
      <vt:lpstr>淘宝-25匹马5个跑道，求最快的3匹，需要多少次？</vt:lpstr>
      <vt:lpstr>淘宝-内存很小硬盘很大，如何排序</vt:lpstr>
      <vt:lpstr>第1-5次比赛</vt:lpstr>
      <vt:lpstr>PowerPoint 演示文稿</vt:lpstr>
      <vt:lpstr>淘宝-正则求最外层/最内层HTML标签的匹配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大厂算法真题面试指南</dc:title>
  <dc:creator>Happy</dc:creator>
  <cp:lastModifiedBy>Happy</cp:lastModifiedBy>
  <cp:revision>77</cp:revision>
  <dcterms:created xsi:type="dcterms:W3CDTF">2019-03-10T13:04:59Z</dcterms:created>
  <dcterms:modified xsi:type="dcterms:W3CDTF">2019-03-31T07:24:29Z</dcterms:modified>
</cp:coreProperties>
</file>