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" r:id="rId2"/>
    <p:sldId id="292" r:id="rId3"/>
    <p:sldId id="293" r:id="rId4"/>
    <p:sldId id="294" r:id="rId5"/>
    <p:sldId id="296" r:id="rId6"/>
    <p:sldId id="302" r:id="rId7"/>
    <p:sldId id="303" r:id="rId8"/>
    <p:sldId id="297" r:id="rId9"/>
    <p:sldId id="282" r:id="rId10"/>
    <p:sldId id="287" r:id="rId11"/>
    <p:sldId id="291" r:id="rId12"/>
    <p:sldId id="298" r:id="rId13"/>
    <p:sldId id="299" r:id="rId14"/>
    <p:sldId id="300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A259DD-F6C3-0D46-BAC7-201C8B157AC3}">
          <p14:sldIdLst>
            <p14:sldId id="283"/>
            <p14:sldId id="292"/>
            <p14:sldId id="293"/>
            <p14:sldId id="294"/>
            <p14:sldId id="296"/>
            <p14:sldId id="302"/>
            <p14:sldId id="303"/>
            <p14:sldId id="297"/>
            <p14:sldId id="282"/>
            <p14:sldId id="287"/>
            <p14:sldId id="291"/>
            <p14:sldId id="298"/>
            <p14:sldId id="299"/>
            <p14:sldId id="300"/>
            <p14:sldId id="289"/>
          </p14:sldIdLst>
        </p14:section>
        <p14:section name="无标题节" id="{96ADE949-C73F-714B-9AC7-E1899A0A6C4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0" clrIdx="0">
    <p:extLst>
      <p:ext uri="{19B8F6BF-5375-455C-9EA6-DF929625EA0E}">
        <p15:presenceInfo xmlns:p15="http://schemas.microsoft.com/office/powerpoint/2012/main" userId="Microsoft Office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1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DC595-5E38-134D-B609-B5BB5E39EC23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21CEB5-9414-204E-BB5A-34AF437122F5}">
      <dgm:prSet phldrT="[文本]"/>
      <dgm:spPr/>
      <dgm:t>
        <a:bodyPr/>
        <a:lstStyle/>
        <a:p>
          <a:r>
            <a:rPr lang="en-US" altLang="zh-CN"/>
            <a:t>decode</a:t>
          </a:r>
          <a:endParaRPr lang="zh-CN" altLang="en-US"/>
        </a:p>
      </dgm:t>
    </dgm:pt>
    <dgm:pt modelId="{EE16877B-DCB0-9347-A554-8F10FA9B55AC}" type="parTrans" cxnId="{FFFFE601-4824-5B45-8991-628A23E1ADAE}">
      <dgm:prSet/>
      <dgm:spPr/>
      <dgm:t>
        <a:bodyPr/>
        <a:lstStyle/>
        <a:p>
          <a:endParaRPr lang="zh-CN" altLang="en-US"/>
        </a:p>
      </dgm:t>
    </dgm:pt>
    <dgm:pt modelId="{0D5E071F-1C82-134F-AAFC-8EAEC6003D0D}" type="sibTrans" cxnId="{FFFFE601-4824-5B45-8991-628A23E1ADAE}">
      <dgm:prSet/>
      <dgm:spPr/>
      <dgm:t>
        <a:bodyPr/>
        <a:lstStyle/>
        <a:p>
          <a:endParaRPr lang="zh-CN" altLang="en-US"/>
        </a:p>
      </dgm:t>
    </dgm:pt>
    <dgm:pt modelId="{123537AC-5F6F-004F-BD1B-31164C185ED5}">
      <dgm:prSet phldrT="[文本]"/>
      <dgm:spPr/>
      <dgm:t>
        <a:bodyPr/>
        <a:lstStyle/>
        <a:p>
          <a:r>
            <a:rPr lang="en-US" altLang="zh-CN"/>
            <a:t>execute</a:t>
          </a:r>
          <a:endParaRPr lang="zh-CN" altLang="en-US"/>
        </a:p>
      </dgm:t>
    </dgm:pt>
    <dgm:pt modelId="{00C047FA-3576-604D-B0D5-7D9C03FABB25}" type="parTrans" cxnId="{4D6C5993-224E-C840-9EA8-4EC6BE384D8E}">
      <dgm:prSet/>
      <dgm:spPr/>
      <dgm:t>
        <a:bodyPr/>
        <a:lstStyle/>
        <a:p>
          <a:endParaRPr lang="zh-CN" altLang="en-US"/>
        </a:p>
      </dgm:t>
    </dgm:pt>
    <dgm:pt modelId="{CECB607D-14D4-694B-9B31-76E9A5666514}" type="sibTrans" cxnId="{4D6C5993-224E-C840-9EA8-4EC6BE384D8E}">
      <dgm:prSet/>
      <dgm:spPr/>
      <dgm:t>
        <a:bodyPr/>
        <a:lstStyle/>
        <a:p>
          <a:endParaRPr lang="zh-CN" altLang="en-US"/>
        </a:p>
      </dgm:t>
    </dgm:pt>
    <dgm:pt modelId="{F20F3A00-4C84-4C49-A053-48AC535E4ED2}">
      <dgm:prSet phldrT="[文本]"/>
      <dgm:spPr/>
      <dgm:t>
        <a:bodyPr/>
        <a:lstStyle/>
        <a:p>
          <a:r>
            <a:rPr lang="en-US" altLang="zh-CN"/>
            <a:t>store</a:t>
          </a:r>
          <a:endParaRPr lang="zh-CN" altLang="en-US"/>
        </a:p>
      </dgm:t>
    </dgm:pt>
    <dgm:pt modelId="{0DF15B91-E67E-8640-B45A-D581C3018017}" type="parTrans" cxnId="{8AA45414-C288-4341-9A4D-765F166383A6}">
      <dgm:prSet/>
      <dgm:spPr/>
      <dgm:t>
        <a:bodyPr/>
        <a:lstStyle/>
        <a:p>
          <a:endParaRPr lang="zh-CN" altLang="en-US"/>
        </a:p>
      </dgm:t>
    </dgm:pt>
    <dgm:pt modelId="{2F7170C8-E02F-1B41-A035-745984C9D737}" type="sibTrans" cxnId="{8AA45414-C288-4341-9A4D-765F166383A6}">
      <dgm:prSet/>
      <dgm:spPr/>
      <dgm:t>
        <a:bodyPr/>
        <a:lstStyle/>
        <a:p>
          <a:endParaRPr lang="zh-CN" altLang="en-US"/>
        </a:p>
      </dgm:t>
    </dgm:pt>
    <dgm:pt modelId="{3F0DBB2A-B121-CD40-A6EF-78BD29AE6708}">
      <dgm:prSet phldrT="[文本]"/>
      <dgm:spPr/>
      <dgm:t>
        <a:bodyPr/>
        <a:lstStyle/>
        <a:p>
          <a:r>
            <a:rPr lang="en-US" altLang="zh-CN"/>
            <a:t>fetch</a:t>
          </a:r>
          <a:endParaRPr lang="zh-CN" altLang="en-US"/>
        </a:p>
      </dgm:t>
    </dgm:pt>
    <dgm:pt modelId="{1C50E3CC-1428-9141-93A3-E180406B8BA3}" type="parTrans" cxnId="{0FEC2E78-766E-1A4B-BF9D-4E04D6D38B4E}">
      <dgm:prSet/>
      <dgm:spPr/>
      <dgm:t>
        <a:bodyPr/>
        <a:lstStyle/>
        <a:p>
          <a:endParaRPr lang="zh-CN" altLang="en-US"/>
        </a:p>
      </dgm:t>
    </dgm:pt>
    <dgm:pt modelId="{5DC55155-9864-0145-90B0-7CFA475F59BF}" type="sibTrans" cxnId="{0FEC2E78-766E-1A4B-BF9D-4E04D6D38B4E}">
      <dgm:prSet/>
      <dgm:spPr/>
      <dgm:t>
        <a:bodyPr/>
        <a:lstStyle/>
        <a:p>
          <a:endParaRPr lang="zh-CN" altLang="en-US"/>
        </a:p>
      </dgm:t>
    </dgm:pt>
    <dgm:pt modelId="{84D20B65-7E13-304C-A68A-7BBE86C10147}" type="pres">
      <dgm:prSet presAssocID="{6A5DC595-5E38-134D-B609-B5BB5E39EC23}" presName="cycle" presStyleCnt="0">
        <dgm:presLayoutVars>
          <dgm:dir/>
          <dgm:resizeHandles val="exact"/>
        </dgm:presLayoutVars>
      </dgm:prSet>
      <dgm:spPr/>
    </dgm:pt>
    <dgm:pt modelId="{CCAEBCB5-1B29-924E-BCA8-4EF89FC9150E}" type="pres">
      <dgm:prSet presAssocID="{5421CEB5-9414-204E-BB5A-34AF437122F5}" presName="dummy" presStyleCnt="0"/>
      <dgm:spPr/>
    </dgm:pt>
    <dgm:pt modelId="{292F89C7-61A4-534D-A86C-56184760E7C1}" type="pres">
      <dgm:prSet presAssocID="{5421CEB5-9414-204E-BB5A-34AF437122F5}" presName="node" presStyleLbl="revTx" presStyleIdx="0" presStyleCnt="4">
        <dgm:presLayoutVars>
          <dgm:bulletEnabled val="1"/>
        </dgm:presLayoutVars>
      </dgm:prSet>
      <dgm:spPr/>
    </dgm:pt>
    <dgm:pt modelId="{67E9042A-1C0B-2C42-9807-9B825A0ABCF5}" type="pres">
      <dgm:prSet presAssocID="{0D5E071F-1C82-134F-AAFC-8EAEC6003D0D}" presName="sibTrans" presStyleLbl="node1" presStyleIdx="0" presStyleCnt="4"/>
      <dgm:spPr/>
    </dgm:pt>
    <dgm:pt modelId="{AF63DDA1-8A99-9E48-9E70-0367EF02050A}" type="pres">
      <dgm:prSet presAssocID="{123537AC-5F6F-004F-BD1B-31164C185ED5}" presName="dummy" presStyleCnt="0"/>
      <dgm:spPr/>
    </dgm:pt>
    <dgm:pt modelId="{F540C156-DF5C-6F43-AEFE-DF76F25EE8C4}" type="pres">
      <dgm:prSet presAssocID="{123537AC-5F6F-004F-BD1B-31164C185ED5}" presName="node" presStyleLbl="revTx" presStyleIdx="1" presStyleCnt="4">
        <dgm:presLayoutVars>
          <dgm:bulletEnabled val="1"/>
        </dgm:presLayoutVars>
      </dgm:prSet>
      <dgm:spPr/>
    </dgm:pt>
    <dgm:pt modelId="{FFF379D9-F553-D847-B3BD-8ECC483FDFF0}" type="pres">
      <dgm:prSet presAssocID="{CECB607D-14D4-694B-9B31-76E9A5666514}" presName="sibTrans" presStyleLbl="node1" presStyleIdx="1" presStyleCnt="4"/>
      <dgm:spPr/>
    </dgm:pt>
    <dgm:pt modelId="{5A62ECC7-36D2-AB42-87A6-D6578D754D4F}" type="pres">
      <dgm:prSet presAssocID="{F20F3A00-4C84-4C49-A053-48AC535E4ED2}" presName="dummy" presStyleCnt="0"/>
      <dgm:spPr/>
    </dgm:pt>
    <dgm:pt modelId="{AC58A027-6D2D-EB4C-9DB2-E2F794B13F92}" type="pres">
      <dgm:prSet presAssocID="{F20F3A00-4C84-4C49-A053-48AC535E4ED2}" presName="node" presStyleLbl="revTx" presStyleIdx="2" presStyleCnt="4">
        <dgm:presLayoutVars>
          <dgm:bulletEnabled val="1"/>
        </dgm:presLayoutVars>
      </dgm:prSet>
      <dgm:spPr/>
    </dgm:pt>
    <dgm:pt modelId="{5D71B27E-C518-9744-AF35-890D823C3562}" type="pres">
      <dgm:prSet presAssocID="{2F7170C8-E02F-1B41-A035-745984C9D737}" presName="sibTrans" presStyleLbl="node1" presStyleIdx="2" presStyleCnt="4"/>
      <dgm:spPr/>
    </dgm:pt>
    <dgm:pt modelId="{FA040F54-215D-E547-827C-8EA3F5B390DA}" type="pres">
      <dgm:prSet presAssocID="{3F0DBB2A-B121-CD40-A6EF-78BD29AE6708}" presName="dummy" presStyleCnt="0"/>
      <dgm:spPr/>
    </dgm:pt>
    <dgm:pt modelId="{C210FDBD-B5AE-B04D-AC33-BC8C52A62DEE}" type="pres">
      <dgm:prSet presAssocID="{3F0DBB2A-B121-CD40-A6EF-78BD29AE6708}" presName="node" presStyleLbl="revTx" presStyleIdx="3" presStyleCnt="4">
        <dgm:presLayoutVars>
          <dgm:bulletEnabled val="1"/>
        </dgm:presLayoutVars>
      </dgm:prSet>
      <dgm:spPr/>
    </dgm:pt>
    <dgm:pt modelId="{16C0C7BE-6388-614B-9866-1993D799E440}" type="pres">
      <dgm:prSet presAssocID="{5DC55155-9864-0145-90B0-7CFA475F59BF}" presName="sibTrans" presStyleLbl="node1" presStyleIdx="3" presStyleCnt="4"/>
      <dgm:spPr/>
    </dgm:pt>
  </dgm:ptLst>
  <dgm:cxnLst>
    <dgm:cxn modelId="{FFFFE601-4824-5B45-8991-628A23E1ADAE}" srcId="{6A5DC595-5E38-134D-B609-B5BB5E39EC23}" destId="{5421CEB5-9414-204E-BB5A-34AF437122F5}" srcOrd="0" destOrd="0" parTransId="{EE16877B-DCB0-9347-A554-8F10FA9B55AC}" sibTransId="{0D5E071F-1C82-134F-AAFC-8EAEC6003D0D}"/>
    <dgm:cxn modelId="{9B07E306-7F3D-D14B-81B4-CBBEEB8E4BCD}" type="presOf" srcId="{3F0DBB2A-B121-CD40-A6EF-78BD29AE6708}" destId="{C210FDBD-B5AE-B04D-AC33-BC8C52A62DEE}" srcOrd="0" destOrd="0" presId="urn:microsoft.com/office/officeart/2005/8/layout/cycle1"/>
    <dgm:cxn modelId="{8AA45414-C288-4341-9A4D-765F166383A6}" srcId="{6A5DC595-5E38-134D-B609-B5BB5E39EC23}" destId="{F20F3A00-4C84-4C49-A053-48AC535E4ED2}" srcOrd="2" destOrd="0" parTransId="{0DF15B91-E67E-8640-B45A-D581C3018017}" sibTransId="{2F7170C8-E02F-1B41-A035-745984C9D737}"/>
    <dgm:cxn modelId="{A12BAC2C-4D3E-A441-AC06-B279447C022C}" type="presOf" srcId="{CECB607D-14D4-694B-9B31-76E9A5666514}" destId="{FFF379D9-F553-D847-B3BD-8ECC483FDFF0}" srcOrd="0" destOrd="0" presId="urn:microsoft.com/office/officeart/2005/8/layout/cycle1"/>
    <dgm:cxn modelId="{364DD43A-2F7A-F44C-9FDE-124D053E938E}" type="presOf" srcId="{0D5E071F-1C82-134F-AAFC-8EAEC6003D0D}" destId="{67E9042A-1C0B-2C42-9807-9B825A0ABCF5}" srcOrd="0" destOrd="0" presId="urn:microsoft.com/office/officeart/2005/8/layout/cycle1"/>
    <dgm:cxn modelId="{B3BFEE60-FFBA-A64D-9E62-EE76DCE00067}" type="presOf" srcId="{5DC55155-9864-0145-90B0-7CFA475F59BF}" destId="{16C0C7BE-6388-614B-9866-1993D799E440}" srcOrd="0" destOrd="0" presId="urn:microsoft.com/office/officeart/2005/8/layout/cycle1"/>
    <dgm:cxn modelId="{A88E806D-0EB9-B043-B01F-7ACEC2765320}" type="presOf" srcId="{123537AC-5F6F-004F-BD1B-31164C185ED5}" destId="{F540C156-DF5C-6F43-AEFE-DF76F25EE8C4}" srcOrd="0" destOrd="0" presId="urn:microsoft.com/office/officeart/2005/8/layout/cycle1"/>
    <dgm:cxn modelId="{05DE8070-7AF5-D84E-932C-8F208D08F1CD}" type="presOf" srcId="{2F7170C8-E02F-1B41-A035-745984C9D737}" destId="{5D71B27E-C518-9744-AF35-890D823C3562}" srcOrd="0" destOrd="0" presId="urn:microsoft.com/office/officeart/2005/8/layout/cycle1"/>
    <dgm:cxn modelId="{F1452072-DFBC-E14B-B797-FD7877CCB99C}" type="presOf" srcId="{5421CEB5-9414-204E-BB5A-34AF437122F5}" destId="{292F89C7-61A4-534D-A86C-56184760E7C1}" srcOrd="0" destOrd="0" presId="urn:microsoft.com/office/officeart/2005/8/layout/cycle1"/>
    <dgm:cxn modelId="{0FEC2E78-766E-1A4B-BF9D-4E04D6D38B4E}" srcId="{6A5DC595-5E38-134D-B609-B5BB5E39EC23}" destId="{3F0DBB2A-B121-CD40-A6EF-78BD29AE6708}" srcOrd="3" destOrd="0" parTransId="{1C50E3CC-1428-9141-93A3-E180406B8BA3}" sibTransId="{5DC55155-9864-0145-90B0-7CFA475F59BF}"/>
    <dgm:cxn modelId="{4D6C5993-224E-C840-9EA8-4EC6BE384D8E}" srcId="{6A5DC595-5E38-134D-B609-B5BB5E39EC23}" destId="{123537AC-5F6F-004F-BD1B-31164C185ED5}" srcOrd="1" destOrd="0" parTransId="{00C047FA-3576-604D-B0D5-7D9C03FABB25}" sibTransId="{CECB607D-14D4-694B-9B31-76E9A5666514}"/>
    <dgm:cxn modelId="{2B53CC94-7670-C348-9012-4803621941B4}" type="presOf" srcId="{6A5DC595-5E38-134D-B609-B5BB5E39EC23}" destId="{84D20B65-7E13-304C-A68A-7BBE86C10147}" srcOrd="0" destOrd="0" presId="urn:microsoft.com/office/officeart/2005/8/layout/cycle1"/>
    <dgm:cxn modelId="{604774BC-F44D-3949-ACFF-563158809074}" type="presOf" srcId="{F20F3A00-4C84-4C49-A053-48AC535E4ED2}" destId="{AC58A027-6D2D-EB4C-9DB2-E2F794B13F92}" srcOrd="0" destOrd="0" presId="urn:microsoft.com/office/officeart/2005/8/layout/cycle1"/>
    <dgm:cxn modelId="{BA893F99-1DEB-374D-9CB0-B754F9785C2B}" type="presParOf" srcId="{84D20B65-7E13-304C-A68A-7BBE86C10147}" destId="{CCAEBCB5-1B29-924E-BCA8-4EF89FC9150E}" srcOrd="0" destOrd="0" presId="urn:microsoft.com/office/officeart/2005/8/layout/cycle1"/>
    <dgm:cxn modelId="{0215FD0A-310C-4B41-8FE3-0F2D097D683F}" type="presParOf" srcId="{84D20B65-7E13-304C-A68A-7BBE86C10147}" destId="{292F89C7-61A4-534D-A86C-56184760E7C1}" srcOrd="1" destOrd="0" presId="urn:microsoft.com/office/officeart/2005/8/layout/cycle1"/>
    <dgm:cxn modelId="{836BDDE8-009F-104D-9C10-A4AD6F4B54ED}" type="presParOf" srcId="{84D20B65-7E13-304C-A68A-7BBE86C10147}" destId="{67E9042A-1C0B-2C42-9807-9B825A0ABCF5}" srcOrd="2" destOrd="0" presId="urn:microsoft.com/office/officeart/2005/8/layout/cycle1"/>
    <dgm:cxn modelId="{FA1A020B-4582-4D4F-9329-025AF1EFAD73}" type="presParOf" srcId="{84D20B65-7E13-304C-A68A-7BBE86C10147}" destId="{AF63DDA1-8A99-9E48-9E70-0367EF02050A}" srcOrd="3" destOrd="0" presId="urn:microsoft.com/office/officeart/2005/8/layout/cycle1"/>
    <dgm:cxn modelId="{5C343DEF-F32D-DC4B-B343-654D6ECBF47C}" type="presParOf" srcId="{84D20B65-7E13-304C-A68A-7BBE86C10147}" destId="{F540C156-DF5C-6F43-AEFE-DF76F25EE8C4}" srcOrd="4" destOrd="0" presId="urn:microsoft.com/office/officeart/2005/8/layout/cycle1"/>
    <dgm:cxn modelId="{49870FA2-C595-E24B-BF2D-BDD4AE6A5D33}" type="presParOf" srcId="{84D20B65-7E13-304C-A68A-7BBE86C10147}" destId="{FFF379D9-F553-D847-B3BD-8ECC483FDFF0}" srcOrd="5" destOrd="0" presId="urn:microsoft.com/office/officeart/2005/8/layout/cycle1"/>
    <dgm:cxn modelId="{DE9C77AE-68DF-944C-BF07-01C41D497559}" type="presParOf" srcId="{84D20B65-7E13-304C-A68A-7BBE86C10147}" destId="{5A62ECC7-36D2-AB42-87A6-D6578D754D4F}" srcOrd="6" destOrd="0" presId="urn:microsoft.com/office/officeart/2005/8/layout/cycle1"/>
    <dgm:cxn modelId="{F2D9A6FE-555A-F641-8C6B-64B12B57DB64}" type="presParOf" srcId="{84D20B65-7E13-304C-A68A-7BBE86C10147}" destId="{AC58A027-6D2D-EB4C-9DB2-E2F794B13F92}" srcOrd="7" destOrd="0" presId="urn:microsoft.com/office/officeart/2005/8/layout/cycle1"/>
    <dgm:cxn modelId="{91ECC176-9A97-094C-9BBB-CA680B34A5D5}" type="presParOf" srcId="{84D20B65-7E13-304C-A68A-7BBE86C10147}" destId="{5D71B27E-C518-9744-AF35-890D823C3562}" srcOrd="8" destOrd="0" presId="urn:microsoft.com/office/officeart/2005/8/layout/cycle1"/>
    <dgm:cxn modelId="{F0348729-E22E-FA43-A94D-CF879823690D}" type="presParOf" srcId="{84D20B65-7E13-304C-A68A-7BBE86C10147}" destId="{FA040F54-215D-E547-827C-8EA3F5B390DA}" srcOrd="9" destOrd="0" presId="urn:microsoft.com/office/officeart/2005/8/layout/cycle1"/>
    <dgm:cxn modelId="{A414DB1F-46B8-424E-90F0-45631DE923FE}" type="presParOf" srcId="{84D20B65-7E13-304C-A68A-7BBE86C10147}" destId="{C210FDBD-B5AE-B04D-AC33-BC8C52A62DEE}" srcOrd="10" destOrd="0" presId="urn:microsoft.com/office/officeart/2005/8/layout/cycle1"/>
    <dgm:cxn modelId="{9A1A04E9-516A-4C46-A1E0-B0990D59D783}" type="presParOf" srcId="{84D20B65-7E13-304C-A68A-7BBE86C10147}" destId="{16C0C7BE-6388-614B-9866-1993D799E440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F89C7-61A4-534D-A86C-56184760E7C1}">
      <dsp:nvSpPr>
        <dsp:cNvPr id="0" name=""/>
        <dsp:cNvSpPr/>
      </dsp:nvSpPr>
      <dsp:spPr>
        <a:xfrm>
          <a:off x="3785341" y="96955"/>
          <a:ext cx="1532401" cy="153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/>
            <a:t>decode</a:t>
          </a:r>
          <a:endParaRPr lang="zh-CN" altLang="en-US" sz="3200" kern="1200"/>
        </a:p>
      </dsp:txBody>
      <dsp:txXfrm>
        <a:off x="3785341" y="96955"/>
        <a:ext cx="1532401" cy="1532401"/>
      </dsp:txXfrm>
    </dsp:sp>
    <dsp:sp modelId="{67E9042A-1C0B-2C42-9807-9B825A0ABCF5}">
      <dsp:nvSpPr>
        <dsp:cNvPr id="0" name=""/>
        <dsp:cNvSpPr/>
      </dsp:nvSpPr>
      <dsp:spPr>
        <a:xfrm>
          <a:off x="1082770" y="-169"/>
          <a:ext cx="4332097" cy="4332097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0C156-DF5C-6F43-AEFE-DF76F25EE8C4}">
      <dsp:nvSpPr>
        <dsp:cNvPr id="0" name=""/>
        <dsp:cNvSpPr/>
      </dsp:nvSpPr>
      <dsp:spPr>
        <a:xfrm>
          <a:off x="3785341" y="2702401"/>
          <a:ext cx="1532401" cy="153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/>
            <a:t>execute</a:t>
          </a:r>
          <a:endParaRPr lang="zh-CN" altLang="en-US" sz="3200" kern="1200"/>
        </a:p>
      </dsp:txBody>
      <dsp:txXfrm>
        <a:off x="3785341" y="2702401"/>
        <a:ext cx="1532401" cy="1532401"/>
      </dsp:txXfrm>
    </dsp:sp>
    <dsp:sp modelId="{FFF379D9-F553-D847-B3BD-8ECC483FDFF0}">
      <dsp:nvSpPr>
        <dsp:cNvPr id="0" name=""/>
        <dsp:cNvSpPr/>
      </dsp:nvSpPr>
      <dsp:spPr>
        <a:xfrm>
          <a:off x="1082770" y="-169"/>
          <a:ext cx="4332097" cy="4332097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8A027-6D2D-EB4C-9DB2-E2F794B13F92}">
      <dsp:nvSpPr>
        <dsp:cNvPr id="0" name=""/>
        <dsp:cNvSpPr/>
      </dsp:nvSpPr>
      <dsp:spPr>
        <a:xfrm>
          <a:off x="1179894" y="2702401"/>
          <a:ext cx="1532401" cy="153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/>
            <a:t>store</a:t>
          </a:r>
          <a:endParaRPr lang="zh-CN" altLang="en-US" sz="3200" kern="1200"/>
        </a:p>
      </dsp:txBody>
      <dsp:txXfrm>
        <a:off x="1179894" y="2702401"/>
        <a:ext cx="1532401" cy="1532401"/>
      </dsp:txXfrm>
    </dsp:sp>
    <dsp:sp modelId="{5D71B27E-C518-9744-AF35-890D823C3562}">
      <dsp:nvSpPr>
        <dsp:cNvPr id="0" name=""/>
        <dsp:cNvSpPr/>
      </dsp:nvSpPr>
      <dsp:spPr>
        <a:xfrm>
          <a:off x="1082770" y="-169"/>
          <a:ext cx="4332097" cy="4332097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0FDBD-B5AE-B04D-AC33-BC8C52A62DEE}">
      <dsp:nvSpPr>
        <dsp:cNvPr id="0" name=""/>
        <dsp:cNvSpPr/>
      </dsp:nvSpPr>
      <dsp:spPr>
        <a:xfrm>
          <a:off x="1179894" y="96955"/>
          <a:ext cx="1532401" cy="153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/>
            <a:t>fetch</a:t>
          </a:r>
          <a:endParaRPr lang="zh-CN" altLang="en-US" sz="3200" kern="1200"/>
        </a:p>
      </dsp:txBody>
      <dsp:txXfrm>
        <a:off x="1179894" y="96955"/>
        <a:ext cx="1532401" cy="1532401"/>
      </dsp:txXfrm>
    </dsp:sp>
    <dsp:sp modelId="{16C0C7BE-6388-614B-9866-1993D799E440}">
      <dsp:nvSpPr>
        <dsp:cNvPr id="0" name=""/>
        <dsp:cNvSpPr/>
      </dsp:nvSpPr>
      <dsp:spPr>
        <a:xfrm>
          <a:off x="1082770" y="-169"/>
          <a:ext cx="4332097" cy="4332097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737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22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09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378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4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619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1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76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05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20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93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13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70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07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1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8C690-AEDD-E04D-A33D-BD91D4E0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算法依赖的计算模型？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3EFD6-3F5D-D54A-A394-E0950D72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62" y="1839913"/>
            <a:ext cx="5676900" cy="4351338"/>
          </a:xfrm>
        </p:spPr>
        <p:txBody>
          <a:bodyPr/>
          <a:lstStyle/>
          <a:p>
            <a:r>
              <a:rPr kumimoji="1" lang="en-US" altLang="zh-Hans"/>
              <a:t>ENIAC</a:t>
            </a:r>
          </a:p>
          <a:p>
            <a:r>
              <a:rPr kumimoji="1" lang="en-US" altLang="zh-Hans" b="1"/>
              <a:t>8086</a:t>
            </a:r>
          </a:p>
          <a:p>
            <a:r>
              <a:rPr kumimoji="1" lang="zh-Hans" altLang="en-US" b="1"/>
              <a:t>大数据集群</a:t>
            </a:r>
            <a:endParaRPr kumimoji="1" lang="en-US" altLang="zh-Hans" b="1"/>
          </a:p>
          <a:p>
            <a:r>
              <a:rPr kumimoji="1" lang="zh-Hans" altLang="en-US"/>
              <a:t>量子计算机</a:t>
            </a:r>
            <a:endParaRPr kumimoji="1" lang="en-US" altLang="zh-Hans"/>
          </a:p>
          <a:p>
            <a:endParaRPr kumimoji="1" lang="en-US" altLang="zh-Han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C022A-9CB9-2E43-BBCB-CAE0A506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62" y="1413669"/>
            <a:ext cx="3783291" cy="2844800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62E2488A-325F-3A4D-A059-4914A75EFA54}"/>
              </a:ext>
            </a:extLst>
          </p:cNvPr>
          <p:cNvSpPr/>
          <p:nvPr/>
        </p:nvSpPr>
        <p:spPr>
          <a:xfrm>
            <a:off x="4857750" y="3157538"/>
            <a:ext cx="1671638" cy="828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C28DC6-07DC-1D49-A5D7-453D274D3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334" y="3571542"/>
            <a:ext cx="2745316" cy="20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7ECEE-CE01-0C44-BE80-B465645E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5000 * 0.2 = ? 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D972BC-AA42-EA49-B9C6-1A6309E8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855" y="2111375"/>
            <a:ext cx="5111751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33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9E795-F938-5742-8C81-B7B11427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指令空间地址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815E15-8F44-2440-B97D-443F68A8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3600"/>
            <a:ext cx="6133556" cy="3638550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771C5F-870E-4544-A80C-CA3115BE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775" y="2750344"/>
            <a:ext cx="4848225" cy="2405063"/>
          </a:xfrm>
        </p:spPr>
        <p:txBody>
          <a:bodyPr>
            <a:normAutofit fontScale="40000" lnSpcReduction="20000"/>
          </a:bodyPr>
          <a:lstStyle/>
          <a:p>
            <a:r>
              <a:rPr kumimoji="1" lang="en-US" altLang="zh-CN" b="1"/>
              <a:t>LOAD A, 1000  </a:t>
            </a:r>
            <a:r>
              <a:rPr kumimoji="1" lang="en-US" altLang="zh-CN"/>
              <a:t>#</a:t>
            </a:r>
            <a:r>
              <a:rPr kumimoji="1" lang="zh-Hans" altLang="en-US"/>
              <a:t> 把</a:t>
            </a:r>
            <a:r>
              <a:rPr kumimoji="1" lang="en-US" altLang="zh-Hans"/>
              <a:t>5000</a:t>
            </a:r>
            <a:r>
              <a:rPr kumimoji="1" lang="zh-Hans" altLang="en-US"/>
              <a:t>从内存地址</a:t>
            </a:r>
            <a:r>
              <a:rPr kumimoji="1" lang="en-US" altLang="zh-Hans"/>
              <a:t>1000</a:t>
            </a:r>
            <a:r>
              <a:rPr kumimoji="1" lang="zh-Hans" altLang="en-US"/>
              <a:t>中读取到</a:t>
            </a:r>
            <a:r>
              <a:rPr kumimoji="1" lang="en-US" altLang="zh-Hans"/>
              <a:t>CPU</a:t>
            </a:r>
            <a:r>
              <a:rPr kumimoji="1" lang="zh-Hans" altLang="en-US"/>
              <a:t>寄存器</a:t>
            </a:r>
            <a:r>
              <a:rPr kumimoji="1" lang="en-US" altLang="zh-Hans"/>
              <a:t>A</a:t>
            </a:r>
            <a:endParaRPr kumimoji="1" lang="en-US" altLang="zh-CN"/>
          </a:p>
          <a:p>
            <a:r>
              <a:rPr kumimoji="1" lang="en-US" altLang="zh-CN" b="1"/>
              <a:t>LOAD B, 1008  </a:t>
            </a:r>
            <a:r>
              <a:rPr kumimoji="1" lang="en-US" altLang="zh-CN"/>
              <a:t># </a:t>
            </a:r>
            <a:r>
              <a:rPr kumimoji="1" lang="zh-Hans" altLang="en-US"/>
              <a:t>把</a:t>
            </a:r>
            <a:r>
              <a:rPr kumimoji="1" lang="en-US" altLang="zh-Hans"/>
              <a:t>0.2</a:t>
            </a:r>
            <a:r>
              <a:rPr kumimoji="1" lang="zh-Hans" altLang="en-US"/>
              <a:t>从内存地址</a:t>
            </a:r>
            <a:r>
              <a:rPr kumimoji="1" lang="en-US" altLang="zh-CN"/>
              <a:t>1008</a:t>
            </a:r>
            <a:r>
              <a:rPr kumimoji="1" lang="zh-CN" altLang="en-US"/>
              <a:t>读取数据到</a:t>
            </a:r>
            <a:r>
              <a:rPr kumimoji="1" lang="en-US" altLang="zh-CN"/>
              <a:t>CPU</a:t>
            </a:r>
            <a:r>
              <a:rPr kumimoji="1" lang="zh-CN" altLang="en-US"/>
              <a:t>的寄存器</a:t>
            </a:r>
            <a:r>
              <a:rPr kumimoji="1" lang="en-US" altLang="zh-CN"/>
              <a:t>B3. </a:t>
            </a:r>
          </a:p>
          <a:p>
            <a:r>
              <a:rPr kumimoji="1" lang="en-US" altLang="zh-CN" b="1"/>
              <a:t>Multiply C, A, B </a:t>
            </a:r>
            <a:r>
              <a:rPr kumimoji="1" lang="en-US" altLang="zh-CN"/>
              <a:t># </a:t>
            </a:r>
            <a:r>
              <a:rPr kumimoji="1" lang="zh-CN" altLang="en-US"/>
              <a:t>将寄存器</a:t>
            </a:r>
            <a:r>
              <a:rPr kumimoji="1" lang="en-US" altLang="zh-CN"/>
              <a:t>A</a:t>
            </a:r>
            <a:r>
              <a:rPr kumimoji="1" lang="zh-CN" altLang="en-US"/>
              <a:t>和寄存器</a:t>
            </a:r>
            <a:r>
              <a:rPr kumimoji="1" lang="en-US" altLang="zh-CN"/>
              <a:t>B</a:t>
            </a:r>
            <a:r>
              <a:rPr kumimoji="1" lang="zh-CN" altLang="en-US"/>
              <a:t>的值相乘，然后存入寄存器</a:t>
            </a:r>
            <a:r>
              <a:rPr kumimoji="1" lang="en-US" altLang="zh-CN"/>
              <a:t>C</a:t>
            </a:r>
          </a:p>
          <a:p>
            <a:r>
              <a:rPr kumimoji="1" lang="en-US" altLang="zh-CN" b="1"/>
              <a:t>Store C, 1016 </a:t>
            </a:r>
            <a:r>
              <a:rPr kumimoji="1" lang="en-US" altLang="zh-CN"/>
              <a:t># </a:t>
            </a:r>
            <a:r>
              <a:rPr kumimoji="1" lang="zh-CN" altLang="en-US"/>
              <a:t>将寄存器</a:t>
            </a:r>
            <a:r>
              <a:rPr kumimoji="1" lang="en-US" altLang="zh-CN"/>
              <a:t>C</a:t>
            </a:r>
            <a:r>
              <a:rPr kumimoji="1" lang="zh-CN" altLang="en-US"/>
              <a:t>的值存入地址</a:t>
            </a:r>
            <a:r>
              <a:rPr kumimoji="1" lang="en-US" altLang="zh-CN"/>
              <a:t>1016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4604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2C523-5DAE-F94D-93B1-2B859CD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程序指针</a:t>
            </a:r>
            <a:r>
              <a:rPr kumimoji="1" lang="en-US" altLang="zh-Hans"/>
              <a:t>(PC)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7A3EE-2FB2-054A-A93D-5A842A39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7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ans" altLang="en-US" sz="2800" b="1"/>
              <a:t>一个特殊的寄存器，存储下一条要执行的程序所在的内存地址</a:t>
            </a:r>
            <a:endParaRPr kumimoji="1" lang="zh-CN" altLang="en-US" sz="2800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E753E2-8990-034E-AAD4-653D69119E27}"/>
              </a:ext>
            </a:extLst>
          </p:cNvPr>
          <p:cNvSpPr txBox="1"/>
          <p:nvPr/>
        </p:nvSpPr>
        <p:spPr>
          <a:xfrm>
            <a:off x="9029701" y="3408741"/>
            <a:ext cx="81438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/>
              <a:t>PC</a:t>
            </a:r>
            <a:endParaRPr kumimoji="1" lang="zh-CN" altLang="en-US" sz="320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94C8E20-E99E-9D4D-A4C2-87689E2423C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119530" y="3701129"/>
            <a:ext cx="9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6DD7AEA-0FC3-1342-BCA9-2501A39A828F}"/>
              </a:ext>
            </a:extLst>
          </p:cNvPr>
          <p:cNvSpPr txBox="1"/>
          <p:nvPr/>
        </p:nvSpPr>
        <p:spPr>
          <a:xfrm>
            <a:off x="9029701" y="3993516"/>
            <a:ext cx="81438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/>
              <a:t>PC</a:t>
            </a:r>
            <a:endParaRPr kumimoji="1" lang="zh-CN" altLang="en-US" sz="320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9823358-96E5-9048-89F7-597F597D9768}"/>
              </a:ext>
            </a:extLst>
          </p:cNvPr>
          <p:cNvCxnSpPr>
            <a:cxnSpLocks/>
          </p:cNvCxnSpPr>
          <p:nvPr/>
        </p:nvCxnSpPr>
        <p:spPr>
          <a:xfrm flipH="1">
            <a:off x="8119530" y="4285904"/>
            <a:ext cx="9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674E8CF-3A0A-D745-9753-BEEF52189725}"/>
              </a:ext>
            </a:extLst>
          </p:cNvPr>
          <p:cNvSpPr txBox="1"/>
          <p:nvPr/>
        </p:nvSpPr>
        <p:spPr>
          <a:xfrm>
            <a:off x="9029701" y="4595266"/>
            <a:ext cx="81438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/>
              <a:t>PC</a:t>
            </a:r>
            <a:endParaRPr kumimoji="1" lang="zh-CN" altLang="en-US" sz="320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8D737AF-116E-5C40-9D9D-AFF1C27BFAA6}"/>
              </a:ext>
            </a:extLst>
          </p:cNvPr>
          <p:cNvCxnSpPr>
            <a:cxnSpLocks/>
          </p:cNvCxnSpPr>
          <p:nvPr/>
        </p:nvCxnSpPr>
        <p:spPr>
          <a:xfrm flipH="1">
            <a:off x="8119530" y="4887654"/>
            <a:ext cx="9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9C28F2A-556E-0E43-9139-3963A8B1BCF9}"/>
              </a:ext>
            </a:extLst>
          </p:cNvPr>
          <p:cNvSpPr txBox="1"/>
          <p:nvPr/>
        </p:nvSpPr>
        <p:spPr>
          <a:xfrm>
            <a:off x="9029701" y="5251482"/>
            <a:ext cx="81438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/>
              <a:t>PC</a:t>
            </a:r>
            <a:endParaRPr kumimoji="1" lang="zh-CN" altLang="en-US" sz="320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54E4C2B-0934-7344-AE53-C005EE5BB2C8}"/>
              </a:ext>
            </a:extLst>
          </p:cNvPr>
          <p:cNvCxnSpPr>
            <a:cxnSpLocks/>
          </p:cNvCxnSpPr>
          <p:nvPr/>
        </p:nvCxnSpPr>
        <p:spPr>
          <a:xfrm flipH="1">
            <a:off x="8119530" y="5543870"/>
            <a:ext cx="91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DED06F07-3581-4E4A-8D60-1B6784C7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2578100"/>
            <a:ext cx="6949758" cy="41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3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E643B-D42B-5E4F-A101-173A49D7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Hans" altLang="en-US"/>
              <a:t>指令周期</a:t>
            </a:r>
            <a:endParaRPr kumimoji="1"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C83D27C-8BF1-824B-8BDE-671C94A7B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49787"/>
              </p:ext>
            </p:extLst>
          </p:nvPr>
        </p:nvGraphicFramePr>
        <p:xfrm>
          <a:off x="-203200" y="1690688"/>
          <a:ext cx="6497638" cy="4331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319E96E-85B1-8C43-9EC0-E794BFCD0C4F}"/>
              </a:ext>
            </a:extLst>
          </p:cNvPr>
          <p:cNvSpPr txBox="1"/>
          <p:nvPr/>
        </p:nvSpPr>
        <p:spPr>
          <a:xfrm>
            <a:off x="6757988" y="2443162"/>
            <a:ext cx="325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Courier" pitchFamily="2" charset="0"/>
              </a:rPr>
              <a:t>LOAD A,1000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B8A178-26AA-2D46-9DE8-F0B3C990A1C7}"/>
              </a:ext>
            </a:extLst>
          </p:cNvPr>
          <p:cNvSpPr txBox="1"/>
          <p:nvPr/>
        </p:nvSpPr>
        <p:spPr>
          <a:xfrm>
            <a:off x="6686550" y="3072526"/>
            <a:ext cx="4706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100011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chemeClr val="accent1"/>
                </a:solidFill>
              </a:rPr>
              <a:t>0000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chemeClr val="accent2"/>
                </a:solidFill>
              </a:rPr>
              <a:t>000003e8</a:t>
            </a:r>
            <a:r>
              <a:rPr lang="en-US" altLang="zh-CN" sz="3200"/>
              <a:t> </a:t>
            </a:r>
            <a:r>
              <a:rPr kumimoji="1" lang="en-US" altLang="zh-CN" sz="3200"/>
              <a:t> 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605588-276B-D248-834E-2AF520A00385}"/>
              </a:ext>
            </a:extLst>
          </p:cNvPr>
          <p:cNvSpPr txBox="1"/>
          <p:nvPr/>
        </p:nvSpPr>
        <p:spPr>
          <a:xfrm>
            <a:off x="6792953" y="38821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b="1"/>
              <a:t>指令编码</a:t>
            </a:r>
            <a:endParaRPr kumimoji="1" lang="zh-CN" altLang="en-US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854878-1C1E-C945-9F72-BFE8F9E9FAAA}"/>
              </a:ext>
            </a:extLst>
          </p:cNvPr>
          <p:cNvSpPr/>
          <p:nvPr/>
        </p:nvSpPr>
        <p:spPr>
          <a:xfrm>
            <a:off x="8255337" y="388215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Hans" altLang="en-US" b="1"/>
              <a:t>寄存器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9CAB03-D627-A840-84E8-F66C9902D0B8}"/>
              </a:ext>
            </a:extLst>
          </p:cNvPr>
          <p:cNvSpPr/>
          <p:nvPr/>
        </p:nvSpPr>
        <p:spPr>
          <a:xfrm>
            <a:off x="9723573" y="388215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Hans" altLang="en-US" b="1"/>
              <a:t>内存地址</a:t>
            </a:r>
            <a:endParaRPr lang="zh-CN" altLang="en-US"/>
          </a:p>
        </p:txBody>
      </p:sp>
      <p:sp>
        <p:nvSpPr>
          <p:cNvPr id="10" name="左中括号 9">
            <a:extLst>
              <a:ext uri="{FF2B5EF4-FFF2-40B4-BE49-F238E27FC236}">
                <a16:creationId xmlns:a16="http://schemas.microsoft.com/office/drawing/2014/main" id="{3139B868-315F-EA45-8E8B-FCFD0E0974BC}"/>
              </a:ext>
            </a:extLst>
          </p:cNvPr>
          <p:cNvSpPr/>
          <p:nvPr/>
        </p:nvSpPr>
        <p:spPr>
          <a:xfrm rot="16200000" flipV="1">
            <a:off x="7315584" y="3025283"/>
            <a:ext cx="256406" cy="1343025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7D96ECDB-C426-4C49-AA5C-EC791815796B}"/>
              </a:ext>
            </a:extLst>
          </p:cNvPr>
          <p:cNvSpPr/>
          <p:nvPr/>
        </p:nvSpPr>
        <p:spPr>
          <a:xfrm rot="16200000" flipV="1">
            <a:off x="8530545" y="3244184"/>
            <a:ext cx="310488" cy="851140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中括号 11">
            <a:extLst>
              <a:ext uri="{FF2B5EF4-FFF2-40B4-BE49-F238E27FC236}">
                <a16:creationId xmlns:a16="http://schemas.microsoft.com/office/drawing/2014/main" id="{7B36D223-E81E-404B-8966-E905F51AB34D}"/>
              </a:ext>
            </a:extLst>
          </p:cNvPr>
          <p:cNvSpPr/>
          <p:nvPr/>
        </p:nvSpPr>
        <p:spPr>
          <a:xfrm rot="16200000" flipV="1">
            <a:off x="9995855" y="2743713"/>
            <a:ext cx="310488" cy="1852081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12077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EB053-FDE4-0145-81C3-2AA339BE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CPU </a:t>
            </a:r>
            <a:r>
              <a:rPr kumimoji="1" lang="zh-Hans" altLang="en-US"/>
              <a:t>周期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0AD7D-6815-CE47-80A4-9E83DBF0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217863"/>
            <a:ext cx="1701800" cy="1193800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AE561857-FA77-B240-88B8-6DFEB7DA4FB6}"/>
              </a:ext>
            </a:extLst>
          </p:cNvPr>
          <p:cNvSpPr/>
          <p:nvPr/>
        </p:nvSpPr>
        <p:spPr>
          <a:xfrm>
            <a:off x="2884487" y="3644129"/>
            <a:ext cx="688975" cy="341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04999F-9049-3D4F-8386-782915E7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238" y="2208213"/>
            <a:ext cx="68453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024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8BCE05-C5BC-694D-83D9-42918722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1" y="114300"/>
            <a:ext cx="8043267" cy="6543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861C78-BA10-6E46-92E2-65B3F85C101D}"/>
              </a:ext>
            </a:extLst>
          </p:cNvPr>
          <p:cNvSpPr txBox="1"/>
          <p:nvPr/>
        </p:nvSpPr>
        <p:spPr>
          <a:xfrm>
            <a:off x="3086101" y="157162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100</a:t>
            </a:r>
            <a:endParaRPr kumimoji="1" lang="zh-CN" altLang="en-US" sz="24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2A226-A72B-B743-8D46-034B5FAA7B61}"/>
              </a:ext>
            </a:extLst>
          </p:cNvPr>
          <p:cNvSpPr txBox="1"/>
          <p:nvPr/>
        </p:nvSpPr>
        <p:spPr>
          <a:xfrm>
            <a:off x="4590989" y="1671038"/>
            <a:ext cx="1362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LOAD A, 1000</a:t>
            </a:r>
            <a:endParaRPr kumimoji="1" lang="zh-CN" altLang="en-US" sz="1400" b="1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AAF15E9-3DAA-D147-859A-42AF91C85E8A}"/>
              </a:ext>
            </a:extLst>
          </p:cNvPr>
          <p:cNvCxnSpPr>
            <a:cxnSpLocks/>
          </p:cNvCxnSpPr>
          <p:nvPr/>
        </p:nvCxnSpPr>
        <p:spPr>
          <a:xfrm flipH="1">
            <a:off x="6157914" y="1443038"/>
            <a:ext cx="1243753" cy="359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527B2A1-C023-9148-BF0D-3C084FA61900}"/>
              </a:ext>
            </a:extLst>
          </p:cNvPr>
          <p:cNvSpPr txBox="1"/>
          <p:nvPr/>
        </p:nvSpPr>
        <p:spPr>
          <a:xfrm>
            <a:off x="2650725" y="3767137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b="1"/>
              <a:t>5</a:t>
            </a:r>
            <a:r>
              <a:rPr kumimoji="1" lang="en-US" altLang="zh-CN" sz="2400" b="1"/>
              <a:t>000</a:t>
            </a:r>
            <a:endParaRPr kumimoji="1" lang="zh-CN" altLang="en-US" sz="24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74443-6A69-C347-822A-BF9F7E7509F9}"/>
              </a:ext>
            </a:extLst>
          </p:cNvPr>
          <p:cNvSpPr txBox="1"/>
          <p:nvPr/>
        </p:nvSpPr>
        <p:spPr>
          <a:xfrm>
            <a:off x="4051359" y="376713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b="1"/>
              <a:t>0.2</a:t>
            </a:r>
            <a:endParaRPr kumimoji="1" lang="zh-CN" altLang="en-US" sz="2400" b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1F1C15-710C-E24A-AC13-0B0674E05682}"/>
              </a:ext>
            </a:extLst>
          </p:cNvPr>
          <p:cNvSpPr txBox="1"/>
          <p:nvPr/>
        </p:nvSpPr>
        <p:spPr>
          <a:xfrm>
            <a:off x="5132448" y="3767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b="1"/>
              <a:t>1000</a:t>
            </a:r>
            <a:endParaRPr kumimoji="1" lang="zh-CN" altLang="en-US" sz="24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DB87DA-A826-BA4D-BE12-AF93E9B55013}"/>
              </a:ext>
            </a:extLst>
          </p:cNvPr>
          <p:cNvSpPr txBox="1"/>
          <p:nvPr/>
        </p:nvSpPr>
        <p:spPr>
          <a:xfrm>
            <a:off x="3074110" y="157162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104</a:t>
            </a:r>
            <a:endParaRPr kumimoji="1" lang="zh-CN" altLang="en-US" sz="2400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D059C7-23D9-FA4D-A996-926A2DFA241A}"/>
              </a:ext>
            </a:extLst>
          </p:cNvPr>
          <p:cNvSpPr txBox="1"/>
          <p:nvPr/>
        </p:nvSpPr>
        <p:spPr>
          <a:xfrm>
            <a:off x="4590989" y="167103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LOAD B,1008</a:t>
            </a:r>
            <a:endParaRPr kumimoji="1" lang="zh-CN" altLang="en-US" sz="1400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07A15E-D153-3041-A694-B1CCF378EBE5}"/>
              </a:ext>
            </a:extLst>
          </p:cNvPr>
          <p:cNvSpPr txBox="1"/>
          <p:nvPr/>
        </p:nvSpPr>
        <p:spPr>
          <a:xfrm>
            <a:off x="3069153" y="155926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108</a:t>
            </a:r>
            <a:endParaRPr kumimoji="1" lang="zh-CN" altLang="en-US" sz="2400" b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B7C67-3D12-F74E-A6C9-3AD1E139534A}"/>
              </a:ext>
            </a:extLst>
          </p:cNvPr>
          <p:cNvSpPr txBox="1"/>
          <p:nvPr/>
        </p:nvSpPr>
        <p:spPr>
          <a:xfrm>
            <a:off x="4605059" y="167103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Multiply C,A,B</a:t>
            </a:r>
            <a:endParaRPr kumimoji="1" lang="zh-CN" altLang="en-US" sz="1400" b="1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72AB61A-D098-F646-9EC5-E41BD90B3570}"/>
              </a:ext>
            </a:extLst>
          </p:cNvPr>
          <p:cNvCxnSpPr>
            <a:cxnSpLocks/>
          </p:cNvCxnSpPr>
          <p:nvPr/>
        </p:nvCxnSpPr>
        <p:spPr>
          <a:xfrm flipH="1">
            <a:off x="6044405" y="1807070"/>
            <a:ext cx="1775572" cy="738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D6D0C172-1ADA-0F4D-BACE-CE403CFE2A40}"/>
              </a:ext>
            </a:extLst>
          </p:cNvPr>
          <p:cNvCxnSpPr>
            <a:cxnSpLocks/>
          </p:cNvCxnSpPr>
          <p:nvPr/>
        </p:nvCxnSpPr>
        <p:spPr>
          <a:xfrm flipH="1" flipV="1">
            <a:off x="5983619" y="1951731"/>
            <a:ext cx="1854120" cy="3485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0506F75-7613-0649-B0C3-11BF7D8CE8AE}"/>
              </a:ext>
            </a:extLst>
          </p:cNvPr>
          <p:cNvSpPr txBox="1"/>
          <p:nvPr/>
        </p:nvSpPr>
        <p:spPr>
          <a:xfrm>
            <a:off x="3086145" y="1559265"/>
            <a:ext cx="682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/>
              <a:t>112</a:t>
            </a:r>
            <a:endParaRPr kumimoji="1" lang="zh-CN" altLang="en-US" sz="2400" b="1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C116D9A-C877-3742-BBE3-017289A10ACA}"/>
              </a:ext>
            </a:extLst>
          </p:cNvPr>
          <p:cNvCxnSpPr>
            <a:cxnSpLocks/>
          </p:cNvCxnSpPr>
          <p:nvPr/>
        </p:nvCxnSpPr>
        <p:spPr>
          <a:xfrm flipH="1" flipV="1">
            <a:off x="6136019" y="2104131"/>
            <a:ext cx="1879929" cy="7553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B1243E4-17EE-B746-8C90-87F77A1E0475}"/>
              </a:ext>
            </a:extLst>
          </p:cNvPr>
          <p:cNvSpPr txBox="1"/>
          <p:nvPr/>
        </p:nvSpPr>
        <p:spPr>
          <a:xfrm>
            <a:off x="4590989" y="1671034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Store C,1016</a:t>
            </a:r>
            <a:endParaRPr kumimoji="1" lang="zh-CN" altLang="en-US" sz="1400" b="1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6CC3B6-49C7-E941-B4F1-2C9AC35607DC}"/>
              </a:ext>
            </a:extLst>
          </p:cNvPr>
          <p:cNvSpPr txBox="1"/>
          <p:nvPr/>
        </p:nvSpPr>
        <p:spPr>
          <a:xfrm>
            <a:off x="8015948" y="58150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/>
              <a:t>1000</a:t>
            </a:r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F3960F4-DAB4-1F47-B5FB-3AF101429352}"/>
              </a:ext>
            </a:extLst>
          </p:cNvPr>
          <p:cNvCxnSpPr>
            <a:cxnSpLocks/>
          </p:cNvCxnSpPr>
          <p:nvPr/>
        </p:nvCxnSpPr>
        <p:spPr>
          <a:xfrm>
            <a:off x="5983619" y="4228800"/>
            <a:ext cx="1630552" cy="1724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39A6A23-99AA-FF40-9EE4-AFAC23CB67C7}"/>
              </a:ext>
            </a:extLst>
          </p:cNvPr>
          <p:cNvSpPr txBox="1"/>
          <p:nvPr/>
        </p:nvSpPr>
        <p:spPr>
          <a:xfrm>
            <a:off x="389940" y="6023921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latin typeface="Courier" pitchFamily="2" charset="0"/>
              </a:rPr>
              <a:t>执行</a:t>
            </a:r>
            <a:r>
              <a:rPr kumimoji="1" lang="en-US" altLang="zh-Hans" sz="3200">
                <a:latin typeface="Courier" pitchFamily="2" charset="0"/>
              </a:rPr>
              <a:t>LOAD,A,1000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3AC2333-286A-7246-98B1-15B6F10889AF}"/>
              </a:ext>
            </a:extLst>
          </p:cNvPr>
          <p:cNvSpPr txBox="1"/>
          <p:nvPr/>
        </p:nvSpPr>
        <p:spPr>
          <a:xfrm>
            <a:off x="389940" y="6014934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latin typeface="Courier" pitchFamily="2" charset="0"/>
              </a:rPr>
              <a:t>执行</a:t>
            </a:r>
            <a:r>
              <a:rPr kumimoji="1" lang="en-US" altLang="zh-Hans" sz="3200">
                <a:latin typeface="Courier" pitchFamily="2" charset="0"/>
              </a:rPr>
              <a:t>LOAD B,1008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78438A1-D791-0D40-80C0-735A89C2EB0D}"/>
              </a:ext>
            </a:extLst>
          </p:cNvPr>
          <p:cNvSpPr txBox="1"/>
          <p:nvPr/>
        </p:nvSpPr>
        <p:spPr>
          <a:xfrm>
            <a:off x="389940" y="6014935"/>
            <a:ext cx="4461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latin typeface="Courier" pitchFamily="2" charset="0"/>
              </a:rPr>
              <a:t>执行</a:t>
            </a:r>
            <a:r>
              <a:rPr kumimoji="1" lang="en-US" altLang="zh-Hans" sz="3200">
                <a:latin typeface="Courier" pitchFamily="2" charset="0"/>
              </a:rPr>
              <a:t>Multiply C,A,B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30391E-567D-3E41-8909-1292A0E32327}"/>
              </a:ext>
            </a:extLst>
          </p:cNvPr>
          <p:cNvSpPr txBox="1"/>
          <p:nvPr/>
        </p:nvSpPr>
        <p:spPr>
          <a:xfrm>
            <a:off x="389940" y="6017122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latin typeface="Courier" pitchFamily="2" charset="0"/>
              </a:rPr>
              <a:t>执行</a:t>
            </a:r>
            <a:r>
              <a:rPr kumimoji="1" lang="en-US" altLang="zh-Hans" sz="3200">
                <a:latin typeface="Courier" pitchFamily="2" charset="0"/>
              </a:rPr>
              <a:t>Store C,1016</a:t>
            </a:r>
            <a:endParaRPr kumimoji="1" lang="zh-CN" altLang="en-US" sz="3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80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10" grpId="0"/>
      <p:bldP spid="11" grpId="0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23" grpId="0"/>
      <p:bldP spid="26" grpId="0"/>
      <p:bldP spid="28" grpId="0"/>
      <p:bldP spid="33" grpId="0"/>
      <p:bldP spid="33" grpId="1"/>
      <p:bldP spid="34" grpId="0"/>
      <p:bldP spid="34" grpId="1"/>
      <p:bldP spid="35" grpId="0"/>
      <p:bldP spid="35" grpId="1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8B02E-28C2-CD42-A448-506FCBFA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CPU+</a:t>
            </a:r>
            <a:r>
              <a:rPr kumimoji="1" lang="zh-Hans" altLang="en-US"/>
              <a:t>内存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356D3F-411C-8543-B4D8-08A2252A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59" y="2531076"/>
            <a:ext cx="3992814" cy="23672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8B310B-9CAE-634C-B585-6AD81F00C3F1}"/>
              </a:ext>
            </a:extLst>
          </p:cNvPr>
          <p:cNvSpPr txBox="1"/>
          <p:nvPr/>
        </p:nvSpPr>
        <p:spPr>
          <a:xfrm>
            <a:off x="4295275" y="2145810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短期记忆</a:t>
            </a:r>
            <a:r>
              <a:rPr kumimoji="1" lang="en-US" altLang="zh-Han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zh-Hans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很少事情</a:t>
            </a:r>
            <a:r>
              <a:rPr kumimoji="1" lang="en-US" altLang="zh-Han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zh-CN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20D724-38C7-8249-B07E-C727A9D0A06B}"/>
              </a:ext>
            </a:extLst>
          </p:cNvPr>
          <p:cNvSpPr txBox="1"/>
          <p:nvPr/>
        </p:nvSpPr>
        <p:spPr>
          <a:xfrm>
            <a:off x="5148730" y="34531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推理计算</a:t>
            </a:r>
            <a:endParaRPr kumimoji="1" lang="zh-CN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C35660-23C1-F84F-852F-A9E46A19958D}"/>
              </a:ext>
            </a:extLst>
          </p:cNvPr>
          <p:cNvSpPr txBox="1"/>
          <p:nvPr/>
        </p:nvSpPr>
        <p:spPr>
          <a:xfrm>
            <a:off x="4158218" y="473224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长期记忆（很多事情</a:t>
            </a:r>
            <a:r>
              <a:rPr kumimoji="1" lang="en-US" altLang="zh-Han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zh-CN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D25785-4B2C-8F48-8BDD-9B518E1E4FE3}"/>
              </a:ext>
            </a:extLst>
          </p:cNvPr>
          <p:cNvSpPr txBox="1"/>
          <p:nvPr/>
        </p:nvSpPr>
        <p:spPr>
          <a:xfrm>
            <a:off x="8308374" y="2145810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b="1"/>
              <a:t>寄存器</a:t>
            </a:r>
            <a:r>
              <a:rPr kumimoji="1" lang="en-US" altLang="zh-Hans" sz="2800" b="1"/>
              <a:t>(Register)</a:t>
            </a:r>
            <a:endParaRPr kumimoji="1" lang="zh-CN" altLang="en-US" sz="2800" b="1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40A355D-D723-8C4E-B9C8-E52443538F8A}"/>
              </a:ext>
            </a:extLst>
          </p:cNvPr>
          <p:cNvCxnSpPr/>
          <p:nvPr/>
        </p:nvCxnSpPr>
        <p:spPr>
          <a:xfrm>
            <a:off x="7856621" y="2407420"/>
            <a:ext cx="312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739D651-38D6-D14E-B419-B21408674CF3}"/>
              </a:ext>
            </a:extLst>
          </p:cNvPr>
          <p:cNvCxnSpPr>
            <a:cxnSpLocks/>
          </p:cNvCxnSpPr>
          <p:nvPr/>
        </p:nvCxnSpPr>
        <p:spPr>
          <a:xfrm>
            <a:off x="6866021" y="3714717"/>
            <a:ext cx="48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822AFFA-5117-224A-BD77-99AD720E53C4}"/>
              </a:ext>
            </a:extLst>
          </p:cNvPr>
          <p:cNvSpPr txBox="1"/>
          <p:nvPr/>
        </p:nvSpPr>
        <p:spPr>
          <a:xfrm>
            <a:off x="7538500" y="3453107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b="1"/>
              <a:t>算数逻辑单元</a:t>
            </a:r>
            <a:r>
              <a:rPr kumimoji="1" lang="en-US" altLang="zh-Hans" sz="2800" b="1"/>
              <a:t>(ALU)</a:t>
            </a:r>
            <a:endParaRPr kumimoji="1" lang="zh-CN" altLang="en-US" sz="2800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0DC82E-60D6-C94E-A42B-8CA7E3EC07D2}"/>
              </a:ext>
            </a:extLst>
          </p:cNvPr>
          <p:cNvSpPr txBox="1"/>
          <p:nvPr/>
        </p:nvSpPr>
        <p:spPr>
          <a:xfrm>
            <a:off x="8427759" y="4732240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b="1"/>
              <a:t>随机存储器</a:t>
            </a:r>
            <a:r>
              <a:rPr kumimoji="1" lang="en-US" altLang="zh-Hans" sz="2800" b="1"/>
              <a:t>(RAM)</a:t>
            </a:r>
            <a:endParaRPr kumimoji="1" lang="zh-CN" altLang="en-US" sz="2800" b="1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746F7A4-211A-9F40-8BAF-B7303CD22226}"/>
              </a:ext>
            </a:extLst>
          </p:cNvPr>
          <p:cNvCxnSpPr>
            <a:cxnSpLocks/>
          </p:cNvCxnSpPr>
          <p:nvPr/>
        </p:nvCxnSpPr>
        <p:spPr>
          <a:xfrm>
            <a:off x="7684168" y="4993850"/>
            <a:ext cx="48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9E46449-BAE8-6C46-AF26-58F673A14BAE}"/>
              </a:ext>
            </a:extLst>
          </p:cNvPr>
          <p:cNvSpPr txBox="1"/>
          <p:nvPr/>
        </p:nvSpPr>
        <p:spPr>
          <a:xfrm>
            <a:off x="2753281" y="5654269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其他： 缓存等</a:t>
            </a:r>
            <a:endParaRPr kumimoji="1" lang="zh-CN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9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/>
      <p:bldP spid="15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37219-FF0B-404D-B6B6-61FDCBBD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Hans" altLang="en-US"/>
              <a:t>寄存器（短期记忆）</a:t>
            </a:r>
            <a:endParaRPr kumimoji="1"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C64E2C1E-2E54-4642-A1BD-D117F65662AB}"/>
              </a:ext>
            </a:extLst>
          </p:cNvPr>
          <p:cNvSpPr/>
          <p:nvPr/>
        </p:nvSpPr>
        <p:spPr>
          <a:xfrm>
            <a:off x="3633536" y="2045369"/>
            <a:ext cx="711788" cy="41869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DA493C-0417-C548-8EA2-6E385CD6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128" y="2013227"/>
            <a:ext cx="3179345" cy="42191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3AF470-A346-FA48-8851-8FA6F4D6CBE6}"/>
              </a:ext>
            </a:extLst>
          </p:cNvPr>
          <p:cNvSpPr txBox="1"/>
          <p:nvPr/>
        </p:nvSpPr>
        <p:spPr>
          <a:xfrm>
            <a:off x="1251284" y="3416968"/>
            <a:ext cx="21435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8086</a:t>
            </a:r>
            <a:r>
              <a:rPr kumimoji="1" lang="zh-Hans" altLang="en-US" sz="3200"/>
              <a:t>有</a:t>
            </a:r>
            <a:r>
              <a:rPr kumimoji="1" lang="en-US" altLang="zh-Hans" sz="3200"/>
              <a:t>8</a:t>
            </a:r>
            <a:r>
              <a:rPr kumimoji="1" lang="zh-Hans" altLang="en-US" sz="3200"/>
              <a:t>个</a:t>
            </a:r>
            <a:endParaRPr kumimoji="1" lang="en-US" altLang="zh-Hans" sz="3200"/>
          </a:p>
          <a:p>
            <a:r>
              <a:rPr kumimoji="1" lang="en-US" altLang="zh-Hans" sz="3200"/>
              <a:t>i7</a:t>
            </a:r>
            <a:r>
              <a:rPr kumimoji="1" lang="zh-Hans" altLang="en-US" sz="3200"/>
              <a:t>有</a:t>
            </a:r>
            <a:r>
              <a:rPr kumimoji="1" lang="en-US" altLang="zh-Hans" sz="3200"/>
              <a:t>24</a:t>
            </a:r>
            <a:r>
              <a:rPr kumimoji="1" lang="zh-Hans" altLang="en-US" sz="3200"/>
              <a:t>个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9315738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35F0D-4E82-2D4C-AAAA-4EB60B8F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ALU</a:t>
            </a:r>
            <a:r>
              <a:rPr kumimoji="1" lang="zh-Hans" altLang="en-US"/>
              <a:t>（算数逻辑单元）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455BEF-EBB9-5B44-ACE4-2BF31E5023D9}"/>
              </a:ext>
            </a:extLst>
          </p:cNvPr>
          <p:cNvSpPr txBox="1"/>
          <p:nvPr/>
        </p:nvSpPr>
        <p:spPr>
          <a:xfrm>
            <a:off x="4697712" y="5903937"/>
            <a:ext cx="410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5000*0.2</a:t>
            </a:r>
            <a:r>
              <a:rPr kumimoji="1" lang="zh-Hans" altLang="en-US" sz="3200"/>
              <a:t>的计算过程</a:t>
            </a:r>
            <a:r>
              <a:rPr kumimoji="1" lang="en-US" altLang="zh-Hans" sz="3200"/>
              <a:t>?</a:t>
            </a:r>
            <a:endParaRPr kumimoji="1" lang="zh-CN" altLang="en-US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57C26-7810-3C4A-B712-2B43B956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690688"/>
            <a:ext cx="2928938" cy="3886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6965E6-7E9B-2F4F-9359-A8B1B3723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07" y="2833688"/>
            <a:ext cx="4153299" cy="14239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BAD231A-F4E5-8E49-8231-10784962BE3B}"/>
              </a:ext>
            </a:extLst>
          </p:cNvPr>
          <p:cNvSpPr txBox="1"/>
          <p:nvPr/>
        </p:nvSpPr>
        <p:spPr>
          <a:xfrm>
            <a:off x="2802833" y="1648836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5000</a:t>
            </a:r>
            <a:endParaRPr kumimoji="1"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F4FDA8-94D5-514D-ABD6-FECEFE9416BD}"/>
              </a:ext>
            </a:extLst>
          </p:cNvPr>
          <p:cNvSpPr txBox="1"/>
          <p:nvPr/>
        </p:nvSpPr>
        <p:spPr>
          <a:xfrm>
            <a:off x="2973553" y="2108605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0.2</a:t>
            </a:r>
            <a:endParaRPr kumimoji="1" lang="zh-CN" altLang="en-US" sz="32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461E21F-C9C8-3A4F-91A0-59C01DC59C22}"/>
              </a:ext>
            </a:extLst>
          </p:cNvPr>
          <p:cNvCxnSpPr>
            <a:cxnSpLocks/>
          </p:cNvCxnSpPr>
          <p:nvPr/>
        </p:nvCxnSpPr>
        <p:spPr>
          <a:xfrm>
            <a:off x="4526992" y="1924338"/>
            <a:ext cx="3331133" cy="1312137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75328FA-929F-9D47-B091-4598C29C9808}"/>
              </a:ext>
            </a:extLst>
          </p:cNvPr>
          <p:cNvCxnSpPr>
            <a:cxnSpLocks/>
          </p:cNvCxnSpPr>
          <p:nvPr/>
        </p:nvCxnSpPr>
        <p:spPr>
          <a:xfrm>
            <a:off x="4526992" y="2400992"/>
            <a:ext cx="3159683" cy="87733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BCB58E6-2250-D84D-A20C-7EE0BC5356A8}"/>
              </a:ext>
            </a:extLst>
          </p:cNvPr>
          <p:cNvCxnSpPr>
            <a:cxnSpLocks/>
          </p:cNvCxnSpPr>
          <p:nvPr/>
        </p:nvCxnSpPr>
        <p:spPr>
          <a:xfrm>
            <a:off x="4526992" y="2833688"/>
            <a:ext cx="3159683" cy="729207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B662EEF-1032-5742-8893-D18E8CDC4D82}"/>
              </a:ext>
            </a:extLst>
          </p:cNvPr>
          <p:cNvSpPr txBox="1"/>
          <p:nvPr/>
        </p:nvSpPr>
        <p:spPr>
          <a:xfrm>
            <a:off x="2802833" y="2598596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1000</a:t>
            </a:r>
            <a:endParaRPr kumimoji="1" lang="zh-CN" altLang="en-US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59B8F2-2C95-6146-BB03-CE1A82B8357C}"/>
              </a:ext>
            </a:extLst>
          </p:cNvPr>
          <p:cNvSpPr txBox="1"/>
          <p:nvPr/>
        </p:nvSpPr>
        <p:spPr>
          <a:xfrm>
            <a:off x="2850122" y="12870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b="1"/>
              <a:t>寄存器</a:t>
            </a: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521264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C75-CADA-5B41-B099-386E7618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b="1">
                <a:solidFill>
                  <a:srgbClr val="FF0000"/>
                </a:solidFill>
              </a:rPr>
              <a:t>随机</a:t>
            </a:r>
            <a:r>
              <a:rPr kumimoji="1" lang="zh-Hans" altLang="en-US"/>
              <a:t>存储器</a:t>
            </a:r>
            <a:r>
              <a:rPr kumimoji="1" lang="en-US" altLang="zh-Hans"/>
              <a:t>(</a:t>
            </a:r>
            <a:r>
              <a:rPr kumimoji="1" lang="zh-Hans" altLang="en-US"/>
              <a:t>长期记忆</a:t>
            </a:r>
            <a:r>
              <a:rPr kumimoji="1" lang="en-US" altLang="zh-Hans"/>
              <a:t>)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7E79A5-670A-4E42-96F7-EAAAB08F69CE}"/>
              </a:ext>
            </a:extLst>
          </p:cNvPr>
          <p:cNvSpPr txBox="1"/>
          <p:nvPr/>
        </p:nvSpPr>
        <p:spPr>
          <a:xfrm>
            <a:off x="1095374" y="1913087"/>
            <a:ext cx="421957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Hans" altLang="en-US" sz="2400" b="1"/>
              <a:t>访问每一个地址的时间相同</a:t>
            </a:r>
            <a:endParaRPr kumimoji="1" lang="zh-CN" altLang="en-US" sz="2400" b="1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B96D62F-C617-8A4F-A0BF-BC33123F233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205162" y="1228725"/>
            <a:ext cx="395288" cy="684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7EAC6CB-0424-AA4E-AA2A-F22EA0611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82" y="1690688"/>
            <a:ext cx="2876549" cy="45385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E968D1-B88A-7E4C-9AF4-D4F34E191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992" y="2973388"/>
            <a:ext cx="3884340" cy="29132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7914DA-96B3-C649-A700-74EFDDB7F2DF}"/>
              </a:ext>
            </a:extLst>
          </p:cNvPr>
          <p:cNvSpPr txBox="1"/>
          <p:nvPr/>
        </p:nvSpPr>
        <p:spPr>
          <a:xfrm>
            <a:off x="9813131" y="2732647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Byte</a:t>
            </a:r>
            <a:r>
              <a:rPr kumimoji="1" lang="zh-Hans" altLang="en-US" b="1"/>
              <a:t> 字节 （</a:t>
            </a:r>
            <a:r>
              <a:rPr kumimoji="1" lang="en-US" altLang="zh-Hans" b="1"/>
              <a:t>8</a:t>
            </a:r>
            <a:r>
              <a:rPr kumimoji="1" lang="zh-Hans" altLang="en-US" b="1"/>
              <a:t>位）</a:t>
            </a:r>
            <a:endParaRPr kumimoji="1" lang="zh-CN" altLang="en-US" b="1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B82FAC8-1773-EB48-930C-DABDA3139776}"/>
              </a:ext>
            </a:extLst>
          </p:cNvPr>
          <p:cNvCxnSpPr>
            <a:cxnSpLocks/>
          </p:cNvCxnSpPr>
          <p:nvPr/>
        </p:nvCxnSpPr>
        <p:spPr>
          <a:xfrm>
            <a:off x="9272589" y="2957516"/>
            <a:ext cx="54054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81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C75-CADA-5B41-B099-386E7618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b="1">
                <a:solidFill>
                  <a:srgbClr val="FF0000"/>
                </a:solidFill>
              </a:rPr>
              <a:t>随机</a:t>
            </a:r>
            <a:r>
              <a:rPr kumimoji="1" lang="zh-Hans" altLang="en-US"/>
              <a:t>存储器</a:t>
            </a:r>
            <a:r>
              <a:rPr kumimoji="1" lang="en-US" altLang="zh-Hans"/>
              <a:t>(</a:t>
            </a:r>
            <a:r>
              <a:rPr kumimoji="1" lang="zh-Hans" altLang="en-US"/>
              <a:t>长期记忆</a:t>
            </a:r>
            <a:r>
              <a:rPr kumimoji="1" lang="en-US" altLang="zh-Hans"/>
              <a:t>)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C56862-7B83-9445-9A76-1D83FFAD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76" y="2351722"/>
            <a:ext cx="5934458" cy="35204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A3A1DA-1CB3-4744-8CA2-3D0D09B5D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25" y="2351722"/>
            <a:ext cx="4254501" cy="34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89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A41F-38FD-004A-9692-C29AC079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指令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8297EC-057B-434F-9D49-3206CDE65C9F}"/>
              </a:ext>
            </a:extLst>
          </p:cNvPr>
          <p:cNvSpPr txBox="1"/>
          <p:nvPr/>
        </p:nvSpPr>
        <p:spPr>
          <a:xfrm>
            <a:off x="2308745" y="2490788"/>
            <a:ext cx="7574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001000</a:t>
            </a:r>
            <a:r>
              <a:rPr kumimoji="1" lang="en-US" altLang="zh-CN" sz="3200"/>
              <a:t> </a:t>
            </a:r>
            <a:r>
              <a:rPr kumimoji="1" lang="en-US" altLang="zh-CN" sz="3200">
                <a:solidFill>
                  <a:schemeClr val="accent2">
                    <a:lumMod val="40000"/>
                    <a:lumOff val="60000"/>
                  </a:schemeClr>
                </a:solidFill>
              </a:rPr>
              <a:t>0000</a:t>
            </a:r>
            <a:r>
              <a:rPr kumimoji="1" lang="en-US" altLang="zh-CN" sz="3200"/>
              <a:t> 0000000000001111101000</a:t>
            </a:r>
            <a:endParaRPr kumimoji="1"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CA9B62-84AB-8C44-886F-E08DF67D2AB9}"/>
              </a:ext>
            </a:extLst>
          </p:cNvPr>
          <p:cNvSpPr txBox="1"/>
          <p:nvPr/>
        </p:nvSpPr>
        <p:spPr>
          <a:xfrm>
            <a:off x="4033735" y="3586163"/>
            <a:ext cx="4124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/>
              <a:t>LOAD A, 1000</a:t>
            </a:r>
            <a:endParaRPr kumimoji="1"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1796512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9DBE4-AB24-144B-99E0-E6628B2F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Hans"/>
              <a:t>CPU</a:t>
            </a:r>
            <a:r>
              <a:rPr kumimoji="1" lang="zh-Hans" altLang="en-US"/>
              <a:t>指令集</a:t>
            </a:r>
            <a:endParaRPr kumimoji="1"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545022E-CC57-FB49-AB50-9F35ED52C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29260"/>
              </p:ext>
            </p:extLst>
          </p:nvPr>
        </p:nvGraphicFramePr>
        <p:xfrm>
          <a:off x="566737" y="1576916"/>
          <a:ext cx="11058525" cy="463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2544470566"/>
                    </a:ext>
                  </a:extLst>
                </a:gridCol>
                <a:gridCol w="3686175">
                  <a:extLst>
                    <a:ext uri="{9D8B030D-6E8A-4147-A177-3AD203B41FA5}">
                      <a16:colId xmlns:a16="http://schemas.microsoft.com/office/drawing/2014/main" val="731563463"/>
                    </a:ext>
                  </a:extLst>
                </a:gridCol>
                <a:gridCol w="3686175">
                  <a:extLst>
                    <a:ext uri="{9D8B030D-6E8A-4147-A177-3AD203B41FA5}">
                      <a16:colId xmlns:a16="http://schemas.microsoft.com/office/drawing/2014/main" val="3502668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Hans" altLang="en-US" sz="3200"/>
                        <a:t>计算</a:t>
                      </a:r>
                      <a:r>
                        <a:rPr lang="en-US" altLang="zh-Hans" sz="3200"/>
                        <a:t>(ALU-</a:t>
                      </a:r>
                      <a:r>
                        <a:rPr lang="zh-Hans" altLang="en-US" sz="3200"/>
                        <a:t>寄存器</a:t>
                      </a:r>
                      <a:r>
                        <a:rPr lang="en-US" altLang="zh-Hans" sz="3200"/>
                        <a:t>)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RAM-</a:t>
                      </a:r>
                      <a:r>
                        <a:rPr lang="zh-Hans" altLang="en-US" sz="3200"/>
                        <a:t>寄存器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sz="3200"/>
                        <a:t>控制程序流程</a:t>
                      </a:r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46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/>
                        <a:t>ADD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LOAD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BRANCH</a:t>
                      </a:r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5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/>
                        <a:t>SUB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STORE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BREQ</a:t>
                      </a:r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0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/>
                        <a:t>MUL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MOV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BRNE</a:t>
                      </a:r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6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/>
                        <a:t>AND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BRIO</a:t>
                      </a:r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1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/>
                        <a:t>OR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9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/>
                        <a:t>SIN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8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/>
                        <a:t>...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1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9995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9BAE1-6DB8-C64B-BD56-D13D62F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启动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C3E53C-641C-7D40-A7C9-75D49274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9125"/>
            <a:ext cx="2025650" cy="2025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A512FF-EC65-DA4A-B5CF-E4245E07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48" y="4117974"/>
            <a:ext cx="1971102" cy="1382713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F8A4BFD4-2386-2B40-9F88-340626A4A180}"/>
              </a:ext>
            </a:extLst>
          </p:cNvPr>
          <p:cNvSpPr/>
          <p:nvPr/>
        </p:nvSpPr>
        <p:spPr>
          <a:xfrm>
            <a:off x="3121026" y="3105965"/>
            <a:ext cx="693737" cy="1012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86E180-D149-C04A-BEF8-761862AA6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384" y="3051175"/>
            <a:ext cx="2362200" cy="863600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A28C74F6-84AB-4A41-91C0-D593E59E33F0}"/>
              </a:ext>
            </a:extLst>
          </p:cNvPr>
          <p:cNvSpPr/>
          <p:nvPr/>
        </p:nvSpPr>
        <p:spPr>
          <a:xfrm>
            <a:off x="6680205" y="3105965"/>
            <a:ext cx="749295" cy="1012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759835-2894-E146-A805-A099813A3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121" y="2695594"/>
            <a:ext cx="3759999" cy="2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14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6424</TotalTime>
  <Words>332</Words>
  <Application>Microsoft Macintosh PowerPoint</Application>
  <PresentationFormat>宽屏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Courier</vt:lpstr>
      <vt:lpstr>Office 主题​​</vt:lpstr>
      <vt:lpstr>算法依赖的计算模型？</vt:lpstr>
      <vt:lpstr>CPU+内存</vt:lpstr>
      <vt:lpstr>寄存器（短期记忆）</vt:lpstr>
      <vt:lpstr>ALU（算数逻辑单元）</vt:lpstr>
      <vt:lpstr>随机存储器(长期记忆)</vt:lpstr>
      <vt:lpstr>随机存储器(长期记忆)</vt:lpstr>
      <vt:lpstr>指令</vt:lpstr>
      <vt:lpstr>CPU指令集</vt:lpstr>
      <vt:lpstr>启动</vt:lpstr>
      <vt:lpstr>5000 * 0.2 = ? </vt:lpstr>
      <vt:lpstr>指令空间地址</vt:lpstr>
      <vt:lpstr>程序指针(PC)</vt:lpstr>
      <vt:lpstr>指令周期</vt:lpstr>
      <vt:lpstr>CPU 周期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132</cp:revision>
  <dcterms:created xsi:type="dcterms:W3CDTF">2018-08-02T23:34:41Z</dcterms:created>
  <dcterms:modified xsi:type="dcterms:W3CDTF">2018-08-11T03:55:57Z</dcterms:modified>
</cp:coreProperties>
</file>