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78" r:id="rId4"/>
    <p:sldId id="285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12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58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56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80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6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62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7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31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插入排序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03188-784F-974A-BD78-8909FF04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03" y="1996322"/>
            <a:ext cx="4358035" cy="37457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212273-1336-8B40-826D-35B797BB77A6}"/>
              </a:ext>
            </a:extLst>
          </p:cNvPr>
          <p:cNvSpPr txBox="1"/>
          <p:nvPr/>
        </p:nvSpPr>
        <p:spPr>
          <a:xfrm>
            <a:off x="5844638" y="4264743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200"/>
              <a:t>手上的牌是有序的</a:t>
            </a:r>
            <a:endParaRPr kumimoji="1" lang="en-US" altLang="zh-Hans" sz="4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570CD-E481-7044-A08A-25F981E87FAE}"/>
              </a:ext>
            </a:extLst>
          </p:cNvPr>
          <p:cNvSpPr txBox="1"/>
          <p:nvPr/>
        </p:nvSpPr>
        <p:spPr>
          <a:xfrm>
            <a:off x="5844638" y="5309041"/>
            <a:ext cx="6109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200"/>
              <a:t>每次抓一张插入对应位置</a:t>
            </a:r>
            <a:endParaRPr kumimoji="1" lang="en-US" altLang="zh-Hans" sz="42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04F4F-11A4-D644-82FE-4ACEF5CA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/>
              <a:t>子问题：如何在一个有序数组中插入一个新值</a:t>
            </a:r>
            <a:r>
              <a:rPr kumimoji="1" lang="en-US" altLang="zh-Hans"/>
              <a:t>·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6C865-935E-A947-9481-CB8B3318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82" y="2493210"/>
            <a:ext cx="8421035" cy="2716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62C8B9-085F-5C49-8428-C5FD2A40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986" y="1903662"/>
            <a:ext cx="5724025" cy="35204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E97E2-69F1-3345-BB92-73A4E1154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817" y="1941805"/>
            <a:ext cx="5686807" cy="3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D873-9639-E443-AAA4-CFD9D0A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E9DFE-088B-E34C-B434-4CB0E2BF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</a:t>
            </a:r>
            <a:r>
              <a:rPr kumimoji="1" lang="en-US" altLang="zh-CN">
                <a:solidFill>
                  <a:srgbClr val="00B050"/>
                </a:solidFill>
                <a:latin typeface="Courier" pitchFamily="2" charset="0"/>
              </a:rPr>
              <a:t>insert</a:t>
            </a:r>
            <a:r>
              <a:rPr kumimoji="1" lang="en-US" altLang="zh-CN">
                <a:latin typeface="Courier" pitchFamily="2" charset="0"/>
              </a:rPr>
              <a:t>(A,x)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A</a:t>
            </a:r>
            <a:r>
              <a:rPr kumimoji="1" lang="zh-Hans" altLang="en-US">
                <a:latin typeface="Courier" pitchFamily="2" charset="0"/>
              </a:rPr>
              <a:t>：已排序的数组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x</a:t>
            </a:r>
            <a:r>
              <a:rPr kumimoji="1" lang="zh-Hans" altLang="en-US">
                <a:latin typeface="Courier" pitchFamily="2" charset="0"/>
              </a:rPr>
              <a:t>：需要插入的元素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返回值：无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508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05ECF-0C93-CC4F-BD8F-258C27CC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63" y="2771441"/>
            <a:ext cx="10515600" cy="1325563"/>
          </a:xfrm>
        </p:spPr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Hans" altLang="en-US"/>
              <a:t>的</a:t>
            </a:r>
            <a:r>
              <a:rPr kumimoji="1" lang="zh-Hans" altLang="en-US" b="1"/>
              <a:t>原始</a:t>
            </a:r>
            <a:r>
              <a:rPr kumimoji="1" lang="zh-Hans" altLang="en-US"/>
              <a:t>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309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B098-39EE-D34E-BD49-ABA44859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如何用程序实现上述过程？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494E8-EC80-5D47-9998-27F3B9C3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00700" cy="4965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BB4A7B-2F48-7D4B-AEEB-8322554821B3}"/>
              </a:ext>
            </a:extLst>
          </p:cNvPr>
          <p:cNvSpPr txBox="1"/>
          <p:nvPr/>
        </p:nvSpPr>
        <p:spPr>
          <a:xfrm>
            <a:off x="6586477" y="27577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循环不变式</a:t>
            </a:r>
            <a:endParaRPr kumimoji="1" lang="en-US" altLang="zh-Han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BDF362-6075-EA4B-BB3C-C13FAF0D2560}"/>
              </a:ext>
            </a:extLst>
          </p:cNvPr>
          <p:cNvSpPr txBox="1"/>
          <p:nvPr/>
        </p:nvSpPr>
        <p:spPr>
          <a:xfrm>
            <a:off x="6564997" y="3856019"/>
            <a:ext cx="522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/>
              <a:t>p</a:t>
            </a:r>
            <a:r>
              <a:rPr kumimoji="1" lang="zh-Hans" altLang="en-US" sz="3200"/>
              <a:t>指向下一个要比较的元素</a:t>
            </a:r>
            <a:endParaRPr kumimoji="1" lang="en-US" altLang="zh-Han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B1981A-9FB2-624C-9280-3128C80693BD}"/>
              </a:ext>
            </a:extLst>
          </p:cNvPr>
          <p:cNvSpPr txBox="1"/>
          <p:nvPr/>
        </p:nvSpPr>
        <p:spPr>
          <a:xfrm>
            <a:off x="5429251" y="1895981"/>
            <a:ext cx="380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需要插入的元素： </a:t>
            </a:r>
            <a:r>
              <a:rPr kumimoji="1" lang="en-US" altLang="zh-Hans" sz="3200" b="1">
                <a:solidFill>
                  <a:srgbClr val="FF0000"/>
                </a:solidFill>
              </a:rPr>
              <a:t>8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204BD-4F17-5C4D-9EB9-CF0381151C56}"/>
              </a:ext>
            </a:extLst>
          </p:cNvPr>
          <p:cNvSpPr txBox="1"/>
          <p:nvPr/>
        </p:nvSpPr>
        <p:spPr>
          <a:xfrm>
            <a:off x="6564996" y="4671638"/>
            <a:ext cx="522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/>
              <a:t>p+1</a:t>
            </a:r>
            <a:r>
              <a:rPr kumimoji="1" lang="zh-Hans" altLang="en-US" sz="3200"/>
              <a:t>指向腾出来的空位</a:t>
            </a:r>
            <a:endParaRPr kumimoji="1" lang="en-US" altLang="zh-Hans" sz="3200"/>
          </a:p>
        </p:txBody>
      </p:sp>
    </p:spTree>
    <p:extLst>
      <p:ext uri="{BB962C8B-B14F-4D97-AF65-F5344CB8AC3E}">
        <p14:creationId xmlns:p14="http://schemas.microsoft.com/office/powerpoint/2010/main" val="3326409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4616-1743-2F42-8917-73FF1CD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完整的插入排序计算过程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DF635-5CD4-904D-B112-9EAABE0972B8}"/>
              </a:ext>
            </a:extLst>
          </p:cNvPr>
          <p:cNvSpPr txBox="1"/>
          <p:nvPr/>
        </p:nvSpPr>
        <p:spPr>
          <a:xfrm>
            <a:off x="6586477" y="27577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循环不变式</a:t>
            </a:r>
            <a:endParaRPr kumimoji="1" lang="en-US" altLang="zh-Han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BC7FA-C0F7-034E-98B9-307424FC2940}"/>
              </a:ext>
            </a:extLst>
          </p:cNvPr>
          <p:cNvSpPr txBox="1"/>
          <p:nvPr/>
        </p:nvSpPr>
        <p:spPr>
          <a:xfrm>
            <a:off x="6564997" y="3856019"/>
            <a:ext cx="522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/>
              <a:t>i</a:t>
            </a:r>
            <a:r>
              <a:rPr kumimoji="1" lang="zh-Hans" altLang="en-US" sz="3200"/>
              <a:t>指向下一个需要排序的元素</a:t>
            </a:r>
            <a:endParaRPr kumimoji="1" lang="en-US" altLang="zh-Han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8EA20D-FBB3-4549-8AE0-0A2CFC14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10" y="1655183"/>
            <a:ext cx="3903490" cy="49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79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C8BC41-3DB5-1545-92F7-BB354303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99105"/>
            <a:ext cx="7698686" cy="4841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C21738-6376-0B48-9C4A-A549128D3747}"/>
              </a:ext>
            </a:extLst>
          </p:cNvPr>
          <p:cNvSpPr txBox="1"/>
          <p:nvPr/>
        </p:nvSpPr>
        <p:spPr>
          <a:xfrm>
            <a:off x="8386764" y="3514724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主循环执行</a:t>
            </a:r>
            <a:r>
              <a:rPr kumimoji="1" lang="en-US" altLang="zh-Hans" sz="3200"/>
              <a:t>N-1</a:t>
            </a:r>
            <a:r>
              <a:rPr kumimoji="1" lang="zh-Hans" altLang="en-US" sz="3200"/>
              <a:t>次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78837-80C1-FA4D-89DC-C55A8B0236CB}"/>
              </a:ext>
            </a:extLst>
          </p:cNvPr>
          <p:cNvSpPr txBox="1"/>
          <p:nvPr/>
        </p:nvSpPr>
        <p:spPr>
          <a:xfrm>
            <a:off x="3581401" y="4424361"/>
            <a:ext cx="296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FF00"/>
                </a:solidFill>
              </a:rPr>
              <a:t>决定性的是</a:t>
            </a:r>
            <a:r>
              <a:rPr kumimoji="1" lang="en-US" altLang="zh-Hans" sz="2400">
                <a:solidFill>
                  <a:srgbClr val="FFFF00"/>
                </a:solidFill>
              </a:rPr>
              <a:t>11</a:t>
            </a:r>
            <a:r>
              <a:rPr kumimoji="1" lang="zh-Hans" altLang="en-US" sz="2400">
                <a:solidFill>
                  <a:srgbClr val="FFFF00"/>
                </a:solidFill>
              </a:rPr>
              <a:t>行时间</a:t>
            </a:r>
            <a:endParaRPr kumimoji="1" lang="zh-CN" altLang="en-US" sz="2400">
              <a:solidFill>
                <a:srgbClr val="FFFF00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255754-BA40-1640-9350-1A1961652AAD}"/>
              </a:ext>
            </a:extLst>
          </p:cNvPr>
          <p:cNvCxnSpPr/>
          <p:nvPr/>
        </p:nvCxnSpPr>
        <p:spPr>
          <a:xfrm>
            <a:off x="1828800" y="4400551"/>
            <a:ext cx="352901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C8CCC-62B0-9B43-8BDA-3FF8A2BFF3B0}"/>
              </a:ext>
            </a:extLst>
          </p:cNvPr>
          <p:cNvSpPr txBox="1"/>
          <p:nvPr/>
        </p:nvSpPr>
        <p:spPr>
          <a:xfrm>
            <a:off x="8386764" y="1181099"/>
            <a:ext cx="30572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执行时间不固定</a:t>
            </a:r>
            <a:endParaRPr kumimoji="1" lang="zh-CN" altLang="en-US" sz="320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A8F3D1A-CA08-2C41-8C5A-BAE31FED60AE}"/>
              </a:ext>
            </a:extLst>
          </p:cNvPr>
          <p:cNvCxnSpPr>
            <a:cxnSpLocks/>
          </p:cNvCxnSpPr>
          <p:nvPr/>
        </p:nvCxnSpPr>
        <p:spPr>
          <a:xfrm>
            <a:off x="6400800" y="1528763"/>
            <a:ext cx="1985964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FB414C9-7A8B-D949-8C8E-6F09E6C9029F}"/>
                  </a:ext>
                </a:extLst>
              </p:cNvPr>
              <p:cNvSpPr txBox="1"/>
              <p:nvPr/>
            </p:nvSpPr>
            <p:spPr>
              <a:xfrm>
                <a:off x="923612" y="4751325"/>
                <a:ext cx="10249423" cy="193745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zh-CN" altLang="en-US" sz="32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FB414C9-7A8B-D949-8C8E-6F09E6C9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2" y="4751325"/>
                <a:ext cx="10249423" cy="1937453"/>
              </a:xfrm>
              <a:prstGeom prst="rect">
                <a:avLst/>
              </a:prstGeom>
              <a:blipFill>
                <a:blip r:embed="rId4"/>
                <a:stretch>
                  <a:fillRect t="-1923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8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1514-315A-FC4B-9081-2F12DBF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0D174-1D6E-C840-A8F8-9C4B8FC6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如果使用类似二分查找优化插入排序的</a:t>
            </a:r>
            <a:r>
              <a:rPr kumimoji="1" lang="en-US" altLang="zh-Hans"/>
              <a:t>insert</a:t>
            </a:r>
            <a:r>
              <a:rPr kumimoji="1" lang="zh-Hans" altLang="en-US"/>
              <a:t>过程？速度会变快吗？ 代码如何写？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66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183</Words>
  <Application>Microsoft Macintosh PowerPoint</Application>
  <PresentationFormat>宽屏</PresentationFormat>
  <Paragraphs>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插入排序</vt:lpstr>
      <vt:lpstr>子问题：如何在一个有序数组中插入一个新值·</vt:lpstr>
      <vt:lpstr>问题抽象</vt:lpstr>
      <vt:lpstr>javascript的原始实现</vt:lpstr>
      <vt:lpstr>如何用程序实现上述过程？</vt:lpstr>
      <vt:lpstr>完整的插入排序计算过程</vt:lpstr>
      <vt:lpstr>PowerPoint 演示文稿</vt:lpstr>
      <vt:lpstr>思考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70</cp:revision>
  <dcterms:created xsi:type="dcterms:W3CDTF">2018-08-02T23:34:41Z</dcterms:created>
  <dcterms:modified xsi:type="dcterms:W3CDTF">2018-08-13T14:04:37Z</dcterms:modified>
</cp:coreProperties>
</file>