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81" r:id="rId4"/>
    <p:sldId id="279" r:id="rId5"/>
    <p:sldId id="280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2018/8/13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51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76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88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11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2018/8/13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ED3BFAC-8765-B949-AEF9-26A1E70693FE}"/>
              </a:ext>
            </a:extLst>
          </p:cNvPr>
          <p:cNvSpPr txBox="1"/>
          <p:nvPr/>
        </p:nvSpPr>
        <p:spPr>
          <a:xfrm>
            <a:off x="474244" y="709863"/>
            <a:ext cx="1143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200" b="1"/>
              <a:t>冒泡排序</a:t>
            </a:r>
            <a:r>
              <a:rPr kumimoji="1" lang="en-US" altLang="zh-Hans" sz="3200"/>
              <a:t>(b</a:t>
            </a:r>
            <a:r>
              <a:rPr kumimoji="1" lang="en-US" altLang="zh-CN" sz="3200"/>
              <a:t>ubble sort)</a:t>
            </a:r>
            <a:r>
              <a:rPr kumimoji="1" lang="zh-Hans" altLang="en-US" sz="3200"/>
              <a:t>也称作</a:t>
            </a:r>
            <a:r>
              <a:rPr kumimoji="1" lang="zh-Hans" altLang="en-US" sz="3200" b="1"/>
              <a:t>下沉排序</a:t>
            </a:r>
            <a:r>
              <a:rPr kumimoji="1" lang="en-US" altLang="zh-Hans" sz="3200"/>
              <a:t>(sinking sort)</a:t>
            </a:r>
            <a:r>
              <a:rPr kumimoji="1" lang="zh-Hans" altLang="en-US" sz="3200"/>
              <a:t>，它重复比较相邻的两个元素，直到整个数组都没有数字可以再进行交换。</a:t>
            </a:r>
            <a:endParaRPr kumimoji="1" lang="zh-CN" altLang="en-US"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4CD891-19A2-FC4F-9803-B660FFC1F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83" y="1954464"/>
            <a:ext cx="4922922" cy="45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BF07C-59FE-4C44-B04D-2ABD8C57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冒泡排序的另一种数据可视化</a:t>
            </a:r>
            <a:r>
              <a:rPr kumimoji="1" lang="en-US" altLang="zh-Hans"/>
              <a:t>(viz)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B1C4F-9DBD-C944-A710-1A809811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6694"/>
            <a:ext cx="10732836" cy="34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922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AE2DF-99B0-564C-8580-94306C07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0C609-D178-A740-971B-889A883C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21" y="2391109"/>
            <a:ext cx="7222958" cy="280653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</a:t>
            </a:r>
            <a:r>
              <a:rPr kumimoji="1" lang="en-US" altLang="zh-CN">
                <a:solidFill>
                  <a:srgbClr val="00B050"/>
                </a:solidFill>
                <a:latin typeface="Courier" pitchFamily="2" charset="0"/>
              </a:rPr>
              <a:t>bubble_sort</a:t>
            </a:r>
            <a:r>
              <a:rPr kumimoji="1" lang="en-US" altLang="zh-CN">
                <a:latin typeface="Courier" pitchFamily="2" charset="0"/>
              </a:rPr>
              <a:t>(A)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A:</a:t>
            </a:r>
            <a:r>
              <a:rPr kumimoji="1" lang="zh-Hans" altLang="en-US">
                <a:latin typeface="Courier" pitchFamily="2" charset="0"/>
              </a:rPr>
              <a:t>需要排序的数组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zh-Hans" altLang="en-US">
                <a:latin typeface="Courier" pitchFamily="2" charset="0"/>
              </a:rPr>
              <a:t>返回</a:t>
            </a:r>
            <a:r>
              <a:rPr kumimoji="1" lang="en-US" altLang="zh-Hans">
                <a:latin typeface="Courier" pitchFamily="2" charset="0"/>
              </a:rPr>
              <a:t>:</a:t>
            </a:r>
            <a:r>
              <a:rPr kumimoji="1" lang="zh-Hans" altLang="en-US">
                <a:latin typeface="Courier" pitchFamily="2" charset="0"/>
              </a:rPr>
              <a:t>无</a:t>
            </a:r>
            <a:endParaRPr kumimoji="1" lang="en-US" altLang="zh-CN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63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5FB5-E19E-AD4A-96C9-A81F2180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134" y="1183273"/>
            <a:ext cx="6489032" cy="1325563"/>
          </a:xfrm>
        </p:spPr>
        <p:txBody>
          <a:bodyPr/>
          <a:lstStyle/>
          <a:p>
            <a:r>
              <a:rPr kumimoji="1" lang="zh-Hans" altLang="en-US"/>
              <a:t>外层循环不变式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702A4-8BB0-AE4C-8A47-0963ACA9A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7" y="258479"/>
            <a:ext cx="4927036" cy="64493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B4A22F-7B78-2646-B572-4E4D9343664B}"/>
              </a:ext>
            </a:extLst>
          </p:cNvPr>
          <p:cNvSpPr txBox="1"/>
          <p:nvPr/>
        </p:nvSpPr>
        <p:spPr>
          <a:xfrm>
            <a:off x="5865500" y="2775618"/>
            <a:ext cx="5488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第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次执循环执行后，前</a:t>
            </a:r>
            <a:r>
              <a:rPr kumimoji="1" lang="en-US" altLang="zh-Hans" sz="3200"/>
              <a:t>k</a:t>
            </a:r>
            <a:r>
              <a:rPr kumimoji="1" lang="zh-Hans" altLang="en-US" sz="3200"/>
              <a:t>大的值顺序排列在位置</a:t>
            </a:r>
            <a:r>
              <a:rPr kumimoji="1" lang="en-US" altLang="zh-Hans" sz="3200"/>
              <a:t>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3200"/>
              <a:t>循环执行后，位置</a:t>
            </a:r>
            <a:r>
              <a:rPr kumimoji="1" lang="en-US" altLang="zh-Hans" sz="3200"/>
              <a:t>i</a:t>
            </a:r>
            <a:r>
              <a:rPr kumimoji="1" lang="zh-Hans" altLang="en-US" sz="3200"/>
              <a:t>以及它右边的值处于排序状态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0982909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541C-E959-C748-9902-E05D9426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621" y="1520157"/>
            <a:ext cx="7234989" cy="1325563"/>
          </a:xfrm>
        </p:spPr>
        <p:txBody>
          <a:bodyPr/>
          <a:lstStyle/>
          <a:p>
            <a:r>
              <a:rPr kumimoji="1" lang="zh-Hans" altLang="en-US"/>
              <a:t>内层循环不变式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A859EC-A1ED-9C4B-9231-973E7E35923A}"/>
              </a:ext>
            </a:extLst>
          </p:cNvPr>
          <p:cNvSpPr txBox="1"/>
          <p:nvPr/>
        </p:nvSpPr>
        <p:spPr>
          <a:xfrm>
            <a:off x="5468457" y="3052344"/>
            <a:ext cx="6105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ans" altLang="en-US" sz="3600"/>
              <a:t>每次循环结束时控制变量</a:t>
            </a:r>
            <a:r>
              <a:rPr kumimoji="1" lang="en-US" altLang="zh-Hans" sz="3600"/>
              <a:t>j</a:t>
            </a:r>
            <a:r>
              <a:rPr kumimoji="1" lang="zh-Hans" altLang="en-US" sz="3600"/>
              <a:t>指向</a:t>
            </a:r>
            <a:r>
              <a:rPr kumimoji="1" lang="en-US" altLang="zh-Hans" sz="3600"/>
              <a:t>0-j</a:t>
            </a:r>
            <a:r>
              <a:rPr kumimoji="1" lang="zh-Hans" altLang="en-US" sz="3600"/>
              <a:t>元素中最大的值</a:t>
            </a:r>
            <a:endParaRPr kumimoji="1" lang="zh-CN" altLang="en-US" sz="36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A6974-1DF4-FE4B-86DD-8A8CDF249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5" y="613611"/>
            <a:ext cx="4448079" cy="58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56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02685-1F87-D94A-91C0-78A3A90D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执行时间分析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08C6E-798E-404D-99F0-A7C02F28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204251"/>
            <a:ext cx="9880600" cy="2197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9C82FE5-86A4-7844-B17B-482F71696414}"/>
              </a:ext>
            </a:extLst>
          </p:cNvPr>
          <p:cNvSpPr txBox="1"/>
          <p:nvPr/>
        </p:nvSpPr>
        <p:spPr>
          <a:xfrm>
            <a:off x="1155700" y="4852016"/>
            <a:ext cx="23134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600"/>
              <a:t>执行</a:t>
            </a:r>
            <a:r>
              <a:rPr kumimoji="1" lang="en-US" altLang="zh-Hans" sz="3600"/>
              <a:t>N-1</a:t>
            </a:r>
            <a:r>
              <a:rPr kumimoji="1" lang="zh-Hans" altLang="en-US" sz="3600"/>
              <a:t>次</a:t>
            </a:r>
            <a:endParaRPr kumimoji="1" lang="zh-CN" altLang="en-US" sz="360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A1192D2-C1F7-A044-AA54-B3A710392081}"/>
              </a:ext>
            </a:extLst>
          </p:cNvPr>
          <p:cNvCxnSpPr/>
          <p:nvPr/>
        </p:nvCxnSpPr>
        <p:spPr>
          <a:xfrm flipV="1">
            <a:off x="1997242" y="3143532"/>
            <a:ext cx="770021" cy="168442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97BE5B1-A043-C34F-A5E2-D2AE07765C2A}"/>
              </a:ext>
            </a:extLst>
          </p:cNvPr>
          <p:cNvCxnSpPr/>
          <p:nvPr/>
        </p:nvCxnSpPr>
        <p:spPr>
          <a:xfrm>
            <a:off x="2312427" y="3115239"/>
            <a:ext cx="83761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0207B8A-25C2-1F48-B427-D13FCF65BB68}"/>
              </a:ext>
            </a:extLst>
          </p:cNvPr>
          <p:cNvSpPr txBox="1"/>
          <p:nvPr/>
        </p:nvSpPr>
        <p:spPr>
          <a:xfrm>
            <a:off x="309430" y="878688"/>
            <a:ext cx="167225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Hans" altLang="en-US" sz="3600"/>
              <a:t>执行</a:t>
            </a:r>
            <a:r>
              <a:rPr kumimoji="1" lang="en-US" altLang="zh-Hans" sz="3600"/>
              <a:t>i</a:t>
            </a:r>
            <a:r>
              <a:rPr kumimoji="1" lang="zh-Hans" altLang="en-US" sz="3600"/>
              <a:t>次</a:t>
            </a:r>
            <a:endParaRPr kumimoji="1" lang="zh-CN" altLang="en-US" sz="360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E441981-348E-074E-A4ED-0DC492D129E8}"/>
              </a:ext>
            </a:extLst>
          </p:cNvPr>
          <p:cNvCxnSpPr>
            <a:cxnSpLocks/>
          </p:cNvCxnSpPr>
          <p:nvPr/>
        </p:nvCxnSpPr>
        <p:spPr>
          <a:xfrm>
            <a:off x="1822617" y="1525019"/>
            <a:ext cx="1434934" cy="177778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C4F82F7-26E9-AA4C-8726-08DF4B3E901E}"/>
              </a:ext>
            </a:extLst>
          </p:cNvPr>
          <p:cNvCxnSpPr/>
          <p:nvPr/>
        </p:nvCxnSpPr>
        <p:spPr>
          <a:xfrm>
            <a:off x="2767263" y="3524532"/>
            <a:ext cx="83761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0F1EA8-0791-9F44-84C7-AACE7DAA4F8A}"/>
                  </a:ext>
                </a:extLst>
              </p:cNvPr>
              <p:cNvSpPr txBox="1"/>
              <p:nvPr/>
            </p:nvSpPr>
            <p:spPr>
              <a:xfrm>
                <a:off x="947063" y="4574953"/>
                <a:ext cx="10089237" cy="18467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+…+1</m:t>
                      </m:r>
                    </m:oMath>
                  </m:oMathPara>
                </a14:m>
                <a:endParaRPr kumimoji="1" lang="en-US" altLang="zh-CN" sz="4000" b="0" i="1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kumimoji="1" lang="en-US" altLang="zh-CN" sz="40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4000" b="0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kumimoji="1" lang="en-US" altLang="zh-CN" sz="4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400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60F1EA8-0791-9F44-84C7-AACE7DAA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63" y="4574953"/>
                <a:ext cx="10089237" cy="1846788"/>
              </a:xfrm>
              <a:prstGeom prst="rect">
                <a:avLst/>
              </a:prstGeom>
              <a:blipFill>
                <a:blip r:embed="rId3"/>
                <a:stretch>
                  <a:fillRect l="-628" r="-503" b="-6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1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152</Words>
  <Application>Microsoft Macintosh PowerPoint</Application>
  <PresentationFormat>宽屏</PresentationFormat>
  <Paragraphs>21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PowerPoint 演示文稿</vt:lpstr>
      <vt:lpstr>冒泡排序的另一种数据可视化(viz)</vt:lpstr>
      <vt:lpstr>抽象</vt:lpstr>
      <vt:lpstr>外层循环不变式</vt:lpstr>
      <vt:lpstr>内层循环不变式</vt:lpstr>
      <vt:lpstr>执行时间分析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55</cp:revision>
  <dcterms:created xsi:type="dcterms:W3CDTF">2018-08-02T23:34:41Z</dcterms:created>
  <dcterms:modified xsi:type="dcterms:W3CDTF">2018-08-15T14:45:12Z</dcterms:modified>
</cp:coreProperties>
</file>