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8" r:id="rId2"/>
    <p:sldId id="277" r:id="rId3"/>
    <p:sldId id="279" r:id="rId4"/>
    <p:sldId id="280" r:id="rId5"/>
    <p:sldId id="28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2018/8/31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864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299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4468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C9769-113E-5F44-AD33-36162809C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Hans" altLang="en-US"/>
              <a:t>基于比较的排序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4A1437-C406-344F-BDD7-FCCB368A331E}"/>
              </a:ext>
            </a:extLst>
          </p:cNvPr>
          <p:cNvSpPr txBox="1"/>
          <p:nvPr/>
        </p:nvSpPr>
        <p:spPr>
          <a:xfrm>
            <a:off x="1239253" y="1864893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每一个元素都像一个黑盒子</a:t>
            </a:r>
            <a:endParaRPr kumimoji="1" lang="zh-CN" altLang="en-US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D0EA46-0553-D343-91B3-A7797CF21B7C}"/>
              </a:ext>
            </a:extLst>
          </p:cNvPr>
          <p:cNvSpPr txBox="1"/>
          <p:nvPr/>
        </p:nvSpPr>
        <p:spPr>
          <a:xfrm>
            <a:off x="1239253" y="2916554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不需要准确的知道每个元素究竟是什么</a:t>
            </a:r>
            <a:endParaRPr kumimoji="1" lang="zh-CN" altLang="en-US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191274-16B6-6549-BE59-6ACE7D3D5DA9}"/>
              </a:ext>
            </a:extLst>
          </p:cNvPr>
          <p:cNvSpPr txBox="1"/>
          <p:nvPr/>
        </p:nvSpPr>
        <p:spPr>
          <a:xfrm>
            <a:off x="1239253" y="3968215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只需要能够两两比较它们的大小</a:t>
            </a:r>
            <a:endParaRPr kumimoji="1" lang="zh-CN" altLang="en-US" sz="3200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3691171E-9D57-FC4B-BA83-FFEAE0A6C320}"/>
              </a:ext>
            </a:extLst>
          </p:cNvPr>
          <p:cNvSpPr/>
          <p:nvPr/>
        </p:nvSpPr>
        <p:spPr>
          <a:xfrm>
            <a:off x="8476045" y="2274440"/>
            <a:ext cx="263848" cy="3975966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7030A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81DB7F-3F20-5F40-B135-BEF9BBCE9951}"/>
              </a:ext>
            </a:extLst>
          </p:cNvPr>
          <p:cNvSpPr txBox="1"/>
          <p:nvPr/>
        </p:nvSpPr>
        <p:spPr>
          <a:xfrm>
            <a:off x="8965962" y="22887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插入排序</a:t>
            </a:r>
            <a:endParaRPr kumimoji="1" lang="zh-CN" altLang="en-US" sz="24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3208D1-9BF2-064F-A414-2F0A7CD2BBED}"/>
              </a:ext>
            </a:extLst>
          </p:cNvPr>
          <p:cNvSpPr txBox="1"/>
          <p:nvPr/>
        </p:nvSpPr>
        <p:spPr>
          <a:xfrm>
            <a:off x="8958645" y="297103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比较排序</a:t>
            </a:r>
            <a:endParaRPr kumimoji="1" lang="zh-CN" altLang="en-US" sz="2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FB960A-12BC-6D49-9597-8F2D9F3F10BB}"/>
              </a:ext>
            </a:extLst>
          </p:cNvPr>
          <p:cNvSpPr txBox="1"/>
          <p:nvPr/>
        </p:nvSpPr>
        <p:spPr>
          <a:xfrm>
            <a:off x="8958645" y="36533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冒泡排序</a:t>
            </a:r>
            <a:endParaRPr kumimoji="1" lang="zh-CN" altLang="en-US" sz="2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761223-BD84-6A4D-9B12-756BD4D563D4}"/>
              </a:ext>
            </a:extLst>
          </p:cNvPr>
          <p:cNvSpPr txBox="1"/>
          <p:nvPr/>
        </p:nvSpPr>
        <p:spPr>
          <a:xfrm>
            <a:off x="8965962" y="43618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合并排序</a:t>
            </a:r>
            <a:endParaRPr kumimoji="1" lang="zh-CN" altLang="en-US" sz="24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15EDD4-405A-C34B-B22E-FA8E18891736}"/>
              </a:ext>
            </a:extLst>
          </p:cNvPr>
          <p:cNvSpPr txBox="1"/>
          <p:nvPr/>
        </p:nvSpPr>
        <p:spPr>
          <a:xfrm>
            <a:off x="8965962" y="50441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快速排序</a:t>
            </a:r>
            <a:endParaRPr kumimoji="1" lang="zh-CN" altLang="en-US" sz="24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3375292-9F8F-154E-AE46-2A21C331E214}"/>
              </a:ext>
            </a:extLst>
          </p:cNvPr>
          <p:cNvSpPr txBox="1"/>
          <p:nvPr/>
        </p:nvSpPr>
        <p:spPr>
          <a:xfrm>
            <a:off x="8965962" y="57264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分块排序</a:t>
            </a:r>
            <a:endParaRPr kumimoji="1" lang="zh-CN" altLang="en-US" sz="24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B2087E-AD22-0247-B998-F1090CFF8D93}"/>
              </a:ext>
            </a:extLst>
          </p:cNvPr>
          <p:cNvSpPr txBox="1"/>
          <p:nvPr/>
        </p:nvSpPr>
        <p:spPr>
          <a:xfrm>
            <a:off x="1107806" y="5434091"/>
            <a:ext cx="6603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>
                <a:latin typeface="Courier" pitchFamily="2" charset="0"/>
              </a:rPr>
              <a:t>[1,3,2].sort( (a,b</a:t>
            </a:r>
            <a:r>
              <a:rPr kumimoji="1" lang="en-US" altLang="zh-Hans" sz="3200">
                <a:latin typeface="Courier" pitchFamily="2" charset="0"/>
                <a:sym typeface="Wingdings" pitchFamily="2" charset="2"/>
              </a:rPr>
              <a:t>)=&gt;a-b</a:t>
            </a:r>
            <a:r>
              <a:rPr kumimoji="1" lang="zh-Hans" altLang="en-US" sz="3200">
                <a:latin typeface="Courier" pitchFamily="2" charset="0"/>
                <a:sym typeface="Wingdings" pitchFamily="2" charset="2"/>
              </a:rPr>
              <a:t> </a:t>
            </a:r>
            <a:r>
              <a:rPr kumimoji="1" lang="en-US" altLang="zh-Hans" sz="3200">
                <a:latin typeface="Courier" pitchFamily="2" charset="0"/>
                <a:sym typeface="Wingdings" pitchFamily="2" charset="2"/>
              </a:rPr>
              <a:t>)</a:t>
            </a:r>
            <a:endParaRPr kumimoji="1" lang="zh-CN" altLang="en-US" sz="32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91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929567-85C0-8840-A543-2DBCFD3EF29F}"/>
              </a:ext>
            </a:extLst>
          </p:cNvPr>
          <p:cNvSpPr txBox="1"/>
          <p:nvPr/>
        </p:nvSpPr>
        <p:spPr>
          <a:xfrm>
            <a:off x="601968" y="3465094"/>
            <a:ext cx="11590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/>
              <a:t>有没有复杂度为</a:t>
            </a:r>
            <a:r>
              <a:rPr kumimoji="1" lang="en-US" altLang="zh-Hans" sz="4800"/>
              <a:t>O(n)</a:t>
            </a:r>
            <a:r>
              <a:rPr kumimoji="1" lang="zh-Hans" altLang="en-US" sz="4800"/>
              <a:t>基于比较排序算法？</a:t>
            </a:r>
            <a:endParaRPr kumimoji="1" lang="zh-CN" altLang="en-US" sz="48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381478-2007-1D44-878E-698E87BAEBA0}"/>
              </a:ext>
            </a:extLst>
          </p:cNvPr>
          <p:cNvSpPr txBox="1"/>
          <p:nvPr/>
        </p:nvSpPr>
        <p:spPr>
          <a:xfrm>
            <a:off x="4456388" y="2430379"/>
            <a:ext cx="3881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>
                <a:solidFill>
                  <a:srgbClr val="FF0000"/>
                </a:solidFill>
              </a:rPr>
              <a:t>如果</a:t>
            </a:r>
            <a:r>
              <a:rPr kumimoji="1" lang="zh-Hans" altLang="en-US" sz="4800" b="1">
                <a:solidFill>
                  <a:srgbClr val="FF0000"/>
                </a:solidFill>
              </a:rPr>
              <a:t>神</a:t>
            </a:r>
            <a:r>
              <a:rPr kumimoji="1" lang="zh-Hans" altLang="en-US" sz="4800">
                <a:solidFill>
                  <a:srgbClr val="FF0000"/>
                </a:solidFill>
              </a:rPr>
              <a:t>来设计</a:t>
            </a:r>
            <a:endParaRPr kumimoji="1" lang="zh-CN" altLang="en-US" sz="4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FB37D-7B76-7040-A49A-2381B3DB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排序</a:t>
            </a:r>
            <a:r>
              <a:rPr kumimoji="1" lang="en-US" altLang="zh-Hans"/>
              <a:t>a,b,c——</a:t>
            </a:r>
            <a:r>
              <a:rPr kumimoji="1" lang="zh-Hans" altLang="en-US"/>
              <a:t>决策树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09D017-C522-5547-A69C-43BA368FB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12" y="1690688"/>
            <a:ext cx="6506126" cy="43608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4A56570-F246-454E-A4BE-6AC4CC3FDCED}"/>
              </a:ext>
            </a:extLst>
          </p:cNvPr>
          <p:cNvSpPr txBox="1"/>
          <p:nvPr/>
        </p:nvSpPr>
        <p:spPr>
          <a:xfrm>
            <a:off x="7224194" y="2146133"/>
            <a:ext cx="4743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Hans" altLang="en-US" sz="3200"/>
              <a:t>算法的所有可能形成了一棵二叉树</a:t>
            </a:r>
            <a:endParaRPr kumimoji="1" lang="en-US" altLang="zh-Hans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0D0A0D-3E83-F742-BF0A-CD5C6BB4CDB3}"/>
              </a:ext>
            </a:extLst>
          </p:cNvPr>
          <p:cNvSpPr txBox="1"/>
          <p:nvPr/>
        </p:nvSpPr>
        <p:spPr>
          <a:xfrm>
            <a:off x="7531116" y="3471696"/>
            <a:ext cx="4743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Hans" altLang="en-US" sz="3200"/>
              <a:t>一共有</a:t>
            </a:r>
            <a:r>
              <a:rPr kumimoji="1" lang="en-US" altLang="zh-Hans" sz="3200"/>
              <a:t>n!</a:t>
            </a:r>
            <a:r>
              <a:rPr kumimoji="1" lang="zh-Hans" altLang="en-US" sz="3200"/>
              <a:t>个结果，也就是叶子节点</a:t>
            </a:r>
            <a:endParaRPr kumimoji="1" lang="en-US" altLang="zh-Hans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DD2ADE-F2B3-404B-862F-CD7B8C265F10}"/>
              </a:ext>
            </a:extLst>
          </p:cNvPr>
          <p:cNvSpPr txBox="1"/>
          <p:nvPr/>
        </p:nvSpPr>
        <p:spPr>
          <a:xfrm>
            <a:off x="8331750" y="4911559"/>
            <a:ext cx="3425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Hans" altLang="en-US" sz="3200"/>
              <a:t>最坏情况需要的比较次数等于树的高度</a:t>
            </a:r>
            <a:endParaRPr kumimoji="1" lang="en-US" altLang="zh-Hans" sz="3200"/>
          </a:p>
        </p:txBody>
      </p:sp>
    </p:spTree>
    <p:extLst>
      <p:ext uri="{BB962C8B-B14F-4D97-AF65-F5344CB8AC3E}">
        <p14:creationId xmlns:p14="http://schemas.microsoft.com/office/powerpoint/2010/main" val="3993747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201B5-E947-DC44-BE4F-06139547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比较算法的性能限制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BB4A01-5A66-794A-88DC-8863424B6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29" y="1673159"/>
            <a:ext cx="6506126" cy="4360863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119D555-F251-E74D-9F3F-07C38B83532D}"/>
              </a:ext>
            </a:extLst>
          </p:cNvPr>
          <p:cNvCxnSpPr>
            <a:cxnSpLocks/>
          </p:cNvCxnSpPr>
          <p:nvPr/>
        </p:nvCxnSpPr>
        <p:spPr>
          <a:xfrm flipV="1">
            <a:off x="660004" y="1678695"/>
            <a:ext cx="0" cy="436086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6A60226-3D49-E84A-AA60-D8E07D0AC149}"/>
              </a:ext>
            </a:extLst>
          </p:cNvPr>
          <p:cNvSpPr txBox="1"/>
          <p:nvPr/>
        </p:nvSpPr>
        <p:spPr>
          <a:xfrm>
            <a:off x="345655" y="3443627"/>
            <a:ext cx="628698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4800"/>
              <a:t>H</a:t>
            </a:r>
            <a:endParaRPr kumimoji="1" lang="zh-CN" altLang="en-US" sz="4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D7D580C-5398-DF4F-8B14-339D790457BE}"/>
                  </a:ext>
                </a:extLst>
              </p:cNvPr>
              <p:cNvSpPr txBox="1"/>
              <p:nvPr/>
            </p:nvSpPr>
            <p:spPr>
              <a:xfrm>
                <a:off x="8155072" y="3311959"/>
                <a:ext cx="148636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D7D580C-5398-DF4F-8B14-339D79045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072" y="3311959"/>
                <a:ext cx="1486368" cy="492443"/>
              </a:xfrm>
              <a:prstGeom prst="rect">
                <a:avLst/>
              </a:prstGeom>
              <a:blipFill>
                <a:blip r:embed="rId4"/>
                <a:stretch>
                  <a:fillRect l="-4237" r="-5085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2D1DC54-86C3-B64D-B3FB-4E8E04027779}"/>
                  </a:ext>
                </a:extLst>
              </p:cNvPr>
              <p:cNvSpPr txBox="1"/>
              <p:nvPr/>
            </p:nvSpPr>
            <p:spPr>
              <a:xfrm>
                <a:off x="8184770" y="4175471"/>
                <a:ext cx="37606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&gt;</m:t>
                      </m:r>
                      <m:func>
                        <m:func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3200" b="0" i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3200" b="0" i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zh-CN" altLang="en-US" sz="320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2D1DC54-86C3-B64D-B3FB-4E8E04027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770" y="4175471"/>
                <a:ext cx="3760645" cy="492443"/>
              </a:xfrm>
              <a:prstGeom prst="rect">
                <a:avLst/>
              </a:prstGeom>
              <a:blipFill>
                <a:blip r:embed="rId5"/>
                <a:stretch>
                  <a:fillRect l="-2013" r="-3356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2DEB1E9-C43C-184E-A65A-3EDFEE79C7DB}"/>
                  </a:ext>
                </a:extLst>
              </p:cNvPr>
              <p:cNvSpPr txBox="1"/>
              <p:nvPr/>
            </p:nvSpPr>
            <p:spPr>
              <a:xfrm>
                <a:off x="5106017" y="1616240"/>
                <a:ext cx="65740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节点数量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&lt;(</m:t>
                      </m:r>
                      <m:sSup>
                        <m:sSup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2DEB1E9-C43C-184E-A65A-3EDFEE79C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017" y="1616240"/>
                <a:ext cx="6574043" cy="584775"/>
              </a:xfrm>
              <a:prstGeom prst="rect">
                <a:avLst/>
              </a:prstGeom>
              <a:blipFill>
                <a:blip r:embed="rId6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3531276-BF50-CC45-A5F2-571E73228EF4}"/>
                  </a:ext>
                </a:extLst>
              </p:cNvPr>
              <p:cNvSpPr txBox="1"/>
              <p:nvPr/>
            </p:nvSpPr>
            <p:spPr>
              <a:xfrm>
                <a:off x="7205185" y="2355450"/>
                <a:ext cx="19119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3531276-BF50-CC45-A5F2-571E73228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185" y="2355450"/>
                <a:ext cx="191193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9FDAADE-373D-AB4E-9918-C44C87E418CD}"/>
                  </a:ext>
                </a:extLst>
              </p:cNvPr>
              <p:cNvSpPr txBox="1"/>
              <p:nvPr/>
            </p:nvSpPr>
            <p:spPr>
              <a:xfrm>
                <a:off x="9117119" y="2401615"/>
                <a:ext cx="8952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9FDAADE-373D-AB4E-9918-C44C87E41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7119" y="2401615"/>
                <a:ext cx="895245" cy="492443"/>
              </a:xfrm>
              <a:prstGeom prst="rect">
                <a:avLst/>
              </a:prstGeom>
              <a:blipFill>
                <a:blip r:embed="rId8"/>
                <a:stretch>
                  <a:fillRect l="-7042" r="-8451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595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2" grpId="0"/>
      <p:bldP spid="13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27593EA-86C2-D742-8D80-EFB81484AE9A}"/>
                  </a:ext>
                </a:extLst>
              </p:cNvPr>
              <p:cNvSpPr/>
              <p:nvPr/>
            </p:nvSpPr>
            <p:spPr>
              <a:xfrm>
                <a:off x="1354201" y="943491"/>
                <a:ext cx="574016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320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!=</m:t>
                          </m:r>
                          <m:func>
                            <m:func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sz="32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sz="3200" i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d>
                                  <m: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…1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27593EA-86C2-D742-8D80-EFB81484A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201" y="943491"/>
                <a:ext cx="5740161" cy="584775"/>
              </a:xfrm>
              <a:prstGeom prst="rect">
                <a:avLst/>
              </a:prstGeom>
              <a:blipFill>
                <a:blip r:embed="rId2"/>
                <a:stretch>
                  <a:fillRect l="-221"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6A3C05B-1611-DA46-B57D-B2E82E53630A}"/>
                  </a:ext>
                </a:extLst>
              </p:cNvPr>
              <p:cNvSpPr/>
              <p:nvPr/>
            </p:nvSpPr>
            <p:spPr>
              <a:xfrm>
                <a:off x="2202984" y="1744147"/>
                <a:ext cx="70762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3200" i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3200" i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+…+1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6A3C05B-1611-DA46-B57D-B2E82E5363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984" y="1744147"/>
                <a:ext cx="7076296" cy="584775"/>
              </a:xfrm>
              <a:prstGeom prst="rect">
                <a:avLst/>
              </a:prstGeom>
              <a:blipFill>
                <a:blip r:embed="rId3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D17838C-8C35-D64C-AE9E-58110CBBF06B}"/>
                  </a:ext>
                </a:extLst>
              </p:cNvPr>
              <p:cNvSpPr/>
              <p:nvPr/>
            </p:nvSpPr>
            <p:spPr>
              <a:xfrm>
                <a:off x="2202984" y="2546431"/>
                <a:ext cx="16549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3200" i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D17838C-8C35-D64C-AE9E-58110CBBF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984" y="2546431"/>
                <a:ext cx="1654940" cy="584775"/>
              </a:xfrm>
              <a:prstGeom prst="rect">
                <a:avLst/>
              </a:prstGeom>
              <a:blipFill>
                <a:blip r:embed="rId4"/>
                <a:stretch>
                  <a:fillRect b="-19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989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</TotalTime>
  <Words>164</Words>
  <Application>Microsoft Macintosh PowerPoint</Application>
  <PresentationFormat>宽屏</PresentationFormat>
  <Paragraphs>31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Cambria Math</vt:lpstr>
      <vt:lpstr>Courier</vt:lpstr>
      <vt:lpstr>Wingdings</vt:lpstr>
      <vt:lpstr>Office 主题​​</vt:lpstr>
      <vt:lpstr>基于比较的排序</vt:lpstr>
      <vt:lpstr>PowerPoint 演示文稿</vt:lpstr>
      <vt:lpstr>排序a,b,c——决策树</vt:lpstr>
      <vt:lpstr>比较算法的性能限制</vt:lpstr>
      <vt:lpstr>PowerPoint 演示文稿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67</cp:revision>
  <dcterms:created xsi:type="dcterms:W3CDTF">2018-08-02T23:34:41Z</dcterms:created>
  <dcterms:modified xsi:type="dcterms:W3CDTF">2018-08-30T17:19:52Z</dcterms:modified>
</cp:coreProperties>
</file>