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58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65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计数排序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37096" y="4802742"/>
                <a:ext cx="4376006" cy="7386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charset="0"/>
                        </a:rPr>
                        <m:t>𝑇𝑖𝑚𝑒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sz="4800" i="1">
                          <a:latin typeface="Cambria Math" charset="0"/>
                        </a:rPr>
                        <m:t>O</m:t>
                      </m:r>
                      <m:r>
                        <a:rPr kumimoji="1" lang="en-US" altLang="zh-CN" sz="480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𝑘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096" y="4802742"/>
                <a:ext cx="4376006" cy="738664"/>
              </a:xfrm>
              <a:prstGeom prst="rect">
                <a:avLst/>
              </a:prstGeom>
              <a:blipFill>
                <a:blip r:embed="rId3"/>
                <a:stretch>
                  <a:fillRect l="-1724" r="-344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27464" y="4802742"/>
                <a:ext cx="4592411" cy="7386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charset="0"/>
                        </a:rPr>
                        <m:t>𝑆𝑝𝑎𝑐𝑒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sz="4800" i="1">
                          <a:latin typeface="Cambria Math" charset="0"/>
                        </a:rPr>
                        <m:t>O</m:t>
                      </m:r>
                      <m:r>
                        <a:rPr kumimoji="1" lang="en-US" altLang="zh-CN" sz="480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𝑘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4" y="4802742"/>
                <a:ext cx="4592411" cy="738664"/>
              </a:xfrm>
              <a:prstGeom prst="rect">
                <a:avLst/>
              </a:prstGeom>
              <a:blipFill>
                <a:blip r:embed="rId4"/>
                <a:stretch>
                  <a:fillRect l="-3014" r="-328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 flipH="1">
            <a:off x="1437096" y="1966674"/>
            <a:ext cx="4686977" cy="221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200"/>
              <a:t>非比较型排序</a:t>
            </a:r>
            <a:endParaRPr kumimoji="1" lang="en-US" altLang="zh-Han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200"/>
              <a:t>待排序集合键为整数</a:t>
            </a:r>
            <a:endParaRPr kumimoji="1" lang="en-US" altLang="zh-Han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200"/>
              <a:t>键的最大值为</a:t>
            </a:r>
            <a:r>
              <a:rPr kumimoji="1" lang="en-US" altLang="zh-Hans" sz="3200"/>
              <a:t>k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240" y="2346946"/>
            <a:ext cx="10082560" cy="287496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 counting_sort(A)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- A </a:t>
            </a:r>
            <a:r>
              <a:rPr kumimoji="1" lang="zh-CN" altLang="en-US" sz="3200">
                <a:latin typeface="Courier New" charset="0"/>
                <a:ea typeface="Courier New" charset="0"/>
                <a:cs typeface="Courier New" charset="0"/>
              </a:rPr>
              <a:t>需要排序的数组</a:t>
            </a: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>
                <a:latin typeface="Courier New" charset="0"/>
                <a:ea typeface="Courier New" charset="0"/>
                <a:cs typeface="Courier New" charset="0"/>
              </a:rPr>
              <a:t>返回：结果数组</a:t>
            </a:r>
            <a:endParaRPr kumimoji="1" lang="en-US" altLang="zh-CN" sz="3200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sz="32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96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9100" y="438181"/>
            <a:ext cx="7924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counting_sort(A){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max = </a:t>
            </a:r>
            <a:r>
              <a:rPr lang="pl-PL" altLang="zh-CN" sz="24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Math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.max(...A)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= </a:t>
            </a:r>
            <a:r>
              <a:rPr lang="pl-PL" altLang="zh-CN" sz="24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(max + 1).fill(0)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= </a:t>
            </a:r>
            <a:r>
              <a:rPr lang="pl-PL" altLang="zh-CN" sz="24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(A.length)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(let i = 0; i &lt; A.length; i++) {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[A[i]]++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}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(let i = 1; i &lt;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.length; i++) {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[i] +=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[i-1]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}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(let i = 0; i &lt; A.length; i++) {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[A[i]] - 1] = A[i]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[A[i]] --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}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}  </a:t>
            </a:r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5643563" y="780585"/>
            <a:ext cx="2184593" cy="23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055918" y="460416"/>
                <a:ext cx="11092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18" y="460416"/>
                <a:ext cx="110921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/>
          <p:cNvCxnSpPr/>
          <p:nvPr/>
        </p:nvCxnSpPr>
        <p:spPr>
          <a:xfrm flipH="1">
            <a:off x="7493621" y="1057584"/>
            <a:ext cx="2209200" cy="299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702821" y="780584"/>
                <a:ext cx="10915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𝑘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21" y="780584"/>
                <a:ext cx="109155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/>
          <p:cNvCxnSpPr/>
          <p:nvPr/>
        </p:nvCxnSpPr>
        <p:spPr>
          <a:xfrm flipH="1">
            <a:off x="6400297" y="1618012"/>
            <a:ext cx="3591285" cy="149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991581" y="1341013"/>
                <a:ext cx="1105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581" y="1341013"/>
                <a:ext cx="1105239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13678" y="1895011"/>
            <a:ext cx="6779943" cy="91507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7493621" y="2520176"/>
            <a:ext cx="2209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991580" y="2256084"/>
                <a:ext cx="1105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580" y="2256084"/>
                <a:ext cx="1105239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713678" y="3090644"/>
            <a:ext cx="7630222" cy="99244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/>
          <p:nvPr/>
        </p:nvCxnSpPr>
        <p:spPr>
          <a:xfrm flipH="1" flipV="1">
            <a:off x="8195940" y="3636332"/>
            <a:ext cx="1795640" cy="47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991579" y="3375903"/>
                <a:ext cx="1105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𝑘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579" y="3375903"/>
                <a:ext cx="1105239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713678" y="4223369"/>
            <a:ext cx="7630222" cy="116997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 flipH="1">
            <a:off x="8343900" y="4639709"/>
            <a:ext cx="1358921" cy="36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0143979" y="4317250"/>
                <a:ext cx="1105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979" y="4317250"/>
                <a:ext cx="1105239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440844" y="5841441"/>
                <a:ext cx="4405437" cy="73866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charset="0"/>
                        </a:rPr>
                        <m:t>𝑇𝑖𝑚𝑒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~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𝑘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44" y="5841441"/>
                <a:ext cx="4405437" cy="738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4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9" grpId="0" animBg="1"/>
      <p:bldP spid="23" grpId="0"/>
      <p:bldP spid="24" grpId="0" animBg="1"/>
      <p:bldP spid="26" grpId="0"/>
      <p:bldP spid="30" grpId="0" animBg="1"/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9100" y="438181"/>
            <a:ext cx="7924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counting_sort(A){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max = </a:t>
            </a:r>
            <a:r>
              <a:rPr lang="pl-PL" altLang="zh-CN" sz="24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Math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.max(...A)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= </a:t>
            </a:r>
            <a:r>
              <a:rPr lang="pl-PL" altLang="zh-CN" sz="24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(max + 1).fill(0)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= </a:t>
            </a:r>
            <a:r>
              <a:rPr lang="pl-PL" altLang="zh-CN" sz="24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(A.length)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(let i = 0; i &lt; A.length; i++) {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[A[i]]++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}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(let i = 1; i &lt;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.length; i++) {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[i] +=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[i-1]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}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(let i = 0; i &lt; A.length; i++) {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[A[i]] - 1] = A[i]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 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[A[i]] --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}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pl-PL" altLang="zh-CN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zh-CN" sz="240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  </a:t>
            </a:r>
          </a:p>
          <a:p>
            <a:r>
              <a:rPr lang="pl-PL" altLang="zh-CN" sz="2400">
                <a:latin typeface="Courier New" charset="0"/>
                <a:ea typeface="Courier New" charset="0"/>
                <a:cs typeface="Courier New" charset="0"/>
              </a:rPr>
              <a:t>}  </a:t>
            </a:r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7493621" y="1057584"/>
            <a:ext cx="2209200" cy="299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702821" y="780584"/>
                <a:ext cx="10915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𝑘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21" y="780584"/>
                <a:ext cx="1091559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/>
          <p:cNvCxnSpPr/>
          <p:nvPr/>
        </p:nvCxnSpPr>
        <p:spPr>
          <a:xfrm flipH="1">
            <a:off x="6400297" y="1618012"/>
            <a:ext cx="3591285" cy="149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991581" y="1341013"/>
                <a:ext cx="1105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6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581" y="1341013"/>
                <a:ext cx="1105239" cy="553998"/>
              </a:xfrm>
              <a:prstGeom prst="rect">
                <a:avLst/>
              </a:prstGeom>
              <a:blipFill>
                <a:blip r:embed="rId4"/>
                <a:stretch>
                  <a:fillRect l="-7955" r="-1250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3440844" y="5841441"/>
                <a:ext cx="4620239" cy="73866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~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𝑘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44" y="5841441"/>
                <a:ext cx="4620239" cy="738664"/>
              </a:xfrm>
              <a:prstGeom prst="rect">
                <a:avLst/>
              </a:prstGeom>
              <a:blipFill>
                <a:blip r:embed="rId5"/>
                <a:stretch>
                  <a:fillRect l="-3288" r="-3562" b="-37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33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3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107</Words>
  <Application>Microsoft Macintosh PowerPoint</Application>
  <PresentationFormat>宽屏</PresentationFormat>
  <Paragraphs>56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 New</vt:lpstr>
      <vt:lpstr>Office 主题​​</vt:lpstr>
      <vt:lpstr>计数排序</vt:lpstr>
      <vt:lpstr>抽象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71</cp:revision>
  <cp:lastPrinted>2018-09-09T12:27:40Z</cp:lastPrinted>
  <dcterms:created xsi:type="dcterms:W3CDTF">2018-08-02T23:34:41Z</dcterms:created>
  <dcterms:modified xsi:type="dcterms:W3CDTF">2018-09-09T13:20:04Z</dcterms:modified>
</cp:coreProperties>
</file>