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77" r:id="rId3"/>
    <p:sldId id="279" r:id="rId4"/>
    <p:sldId id="278" r:id="rId5"/>
    <p:sldId id="280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6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2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5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1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1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0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基数排序</a:t>
            </a:r>
            <a:r>
              <a:rPr kumimoji="1" lang="en-US" altLang="zh-CN"/>
              <a:t>(Radix sort)</a:t>
            </a:r>
            <a:endParaRPr kumimoji="1" lang="zh-CN" altLang="en-US"/>
          </a:p>
        </p:txBody>
      </p:sp>
      <p:pic>
        <p:nvPicPr>
          <p:cNvPr id="1026" name="Picture 2" descr="https://www.officemuseum.com/IMagesWWW/Punch_Card_Silk_Loom_Ly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4224"/>
            <a:ext cx="4229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officemuseum.com/IMagesWWW/Hollerith_card_45_colum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5" y="2497873"/>
            <a:ext cx="6266789" cy="28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3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438" y="1825625"/>
            <a:ext cx="4424362" cy="4351338"/>
          </a:xfrm>
        </p:spPr>
        <p:txBody>
          <a:bodyPr/>
          <a:lstStyle/>
          <a:p>
            <a:r>
              <a:rPr kumimoji="1" lang="zh-CN" altLang="en-US"/>
              <a:t>非比较型排序算法</a:t>
            </a:r>
            <a:endParaRPr kumimoji="1" lang="en-US" altLang="zh-CN"/>
          </a:p>
          <a:p>
            <a:r>
              <a:rPr kumimoji="1" lang="zh-CN" altLang="en-US"/>
              <a:t>按照相同位有效数字的值分组排序整数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9" y="2149475"/>
            <a:ext cx="762000" cy="3479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254" y="2149475"/>
            <a:ext cx="762000" cy="347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189" y="2113621"/>
            <a:ext cx="762000" cy="347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24" y="2100476"/>
            <a:ext cx="762000" cy="34798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105944" y="3705564"/>
            <a:ext cx="301653" cy="36762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639879" y="3706358"/>
            <a:ext cx="301653" cy="36762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173814" y="3669710"/>
            <a:ext cx="301653" cy="36762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240059" y="4890611"/>
                <a:ext cx="3769237" cy="7386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charset="0"/>
                        </a:rPr>
                        <m:t>𝑇𝑖𝑚𝑒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𝑤𝑛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059" y="4890611"/>
                <a:ext cx="3769237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16677" y="5807631"/>
                <a:ext cx="4737259" cy="7386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charset="0"/>
                        </a:rPr>
                        <m:t>𝑆𝑝𝑎𝑐𝑒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~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𝑤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77" y="5807631"/>
                <a:ext cx="4737259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kumimoji="1" lang="zh-CN" altLang="en-US"/>
              <a:t>抽象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01048" y="2471737"/>
            <a:ext cx="102996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radix_sort(A) {</a:t>
            </a:r>
          </a:p>
          <a:p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CN" sz="320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(let i = 1; i &lt;= A</a:t>
            </a:r>
            <a:r>
              <a:rPr kumimoji="1" lang="zh-CN" altLang="en-US" sz="3200">
                <a:latin typeface="Courier New" charset="0"/>
                <a:ea typeface="Courier New" charset="0"/>
                <a:cs typeface="Courier New" charset="0"/>
              </a:rPr>
              <a:t>中数字的位数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; i++) {</a:t>
            </a:r>
          </a:p>
          <a:p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1" lang="zh-CN" altLang="en-US" sz="3200">
                <a:latin typeface="Courier New" charset="0"/>
                <a:ea typeface="Courier New" charset="0"/>
                <a:cs typeface="Courier New" charset="0"/>
              </a:rPr>
              <a:t>根据左边数第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kumimoji="1" lang="zh-CN" altLang="en-US" sz="3200">
                <a:latin typeface="Courier New" charset="0"/>
                <a:ea typeface="Courier New" charset="0"/>
                <a:cs typeface="Courier New" charset="0"/>
              </a:rPr>
              <a:t>位有效数子排序</a:t>
            </a:r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kumimoji="1" lang="en-US" altLang="zh-CN" sz="32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kumimoji="1" lang="zh-CN" altLang="en-US" sz="320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37ECCA0-F4B3-2646-B6C8-F7BAD60AE1AF}"/>
              </a:ext>
            </a:extLst>
          </p:cNvPr>
          <p:cNvCxnSpPr/>
          <p:nvPr/>
        </p:nvCxnSpPr>
        <p:spPr>
          <a:xfrm flipH="1" flipV="1">
            <a:off x="6543675" y="4029075"/>
            <a:ext cx="571500" cy="12287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ED41A42-960C-6642-A182-A7C968F93D89}"/>
              </a:ext>
            </a:extLst>
          </p:cNvPr>
          <p:cNvCxnSpPr>
            <a:cxnSpLocks/>
          </p:cNvCxnSpPr>
          <p:nvPr/>
        </p:nvCxnSpPr>
        <p:spPr>
          <a:xfrm>
            <a:off x="2400300" y="4029075"/>
            <a:ext cx="5886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0F76C7-0B7D-014F-9447-7CABA12902B3}"/>
              </a:ext>
            </a:extLst>
          </p:cNvPr>
          <p:cNvSpPr txBox="1"/>
          <p:nvPr/>
        </p:nvSpPr>
        <p:spPr>
          <a:xfrm>
            <a:off x="4765814" y="529402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需要一种稳定的排序算法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5275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如何取得某一位数字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95D5F3-EE10-EB49-A488-DA6E928697CD}"/>
              </a:ext>
            </a:extLst>
          </p:cNvPr>
          <p:cNvSpPr txBox="1"/>
          <p:nvPr/>
        </p:nvSpPr>
        <p:spPr>
          <a:xfrm>
            <a:off x="3327985" y="2012966"/>
            <a:ext cx="5549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6</a:t>
            </a:r>
            <a:r>
              <a:rPr kumimoji="1" lang="en-US" altLang="zh-CN" sz="4800">
                <a:solidFill>
                  <a:srgbClr val="FF0000"/>
                </a:solidFill>
              </a:rPr>
              <a:t>7</a:t>
            </a:r>
            <a:r>
              <a:rPr kumimoji="1" lang="en-US" altLang="zh-CN" sz="4800"/>
              <a:t>89 % 1000 = 789</a:t>
            </a:r>
            <a:endParaRPr kumimoji="1" lang="zh-CN" altLang="en-U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B7571A-362C-7646-AEF4-4AF4FA85E905}"/>
              </a:ext>
            </a:extLst>
          </p:cNvPr>
          <p:cNvSpPr txBox="1"/>
          <p:nvPr/>
        </p:nvSpPr>
        <p:spPr>
          <a:xfrm>
            <a:off x="3917531" y="3548997"/>
            <a:ext cx="466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789 / 100 = 7.89</a:t>
            </a:r>
            <a:endParaRPr kumimoji="1" lang="zh-CN" altLang="en-U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A421A5-14B1-054D-AF15-52FF61CB51C5}"/>
              </a:ext>
            </a:extLst>
          </p:cNvPr>
          <p:cNvSpPr txBox="1"/>
          <p:nvPr/>
        </p:nvSpPr>
        <p:spPr>
          <a:xfrm>
            <a:off x="5689990" y="514906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7</a:t>
            </a:r>
            <a:endParaRPr kumimoji="1" lang="zh-CN" altLang="en-US" sz="4800"/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B90A66A1-CAFB-D046-B8B4-86407EC24168}"/>
              </a:ext>
            </a:extLst>
          </p:cNvPr>
          <p:cNvSpPr/>
          <p:nvPr/>
        </p:nvSpPr>
        <p:spPr>
          <a:xfrm>
            <a:off x="5753691" y="2927056"/>
            <a:ext cx="400309" cy="454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8F57589A-8D9D-EC4D-9A0B-BA9B86417B3E}"/>
              </a:ext>
            </a:extLst>
          </p:cNvPr>
          <p:cNvSpPr/>
          <p:nvPr/>
        </p:nvSpPr>
        <p:spPr>
          <a:xfrm>
            <a:off x="5753691" y="4537214"/>
            <a:ext cx="400309" cy="454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3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排序算法的要求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79" y="1949450"/>
            <a:ext cx="762000" cy="347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014" y="1913596"/>
            <a:ext cx="762000" cy="3479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239704" y="3506333"/>
            <a:ext cx="301653" cy="36762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24281" y="30633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rgbClr val="FF0000"/>
                </a:solidFill>
              </a:rPr>
              <a:t>比较位值相同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94610" y="38123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排序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4848133" y="2817812"/>
            <a:ext cx="485775" cy="174307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94610" y="29709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/>
              <a:t>维持当前顺序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24281" y="38739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rgbClr val="FF0000"/>
                </a:solidFill>
              </a:rPr>
              <a:t>比较位值不同</a:t>
            </a:r>
          </a:p>
        </p:txBody>
      </p:sp>
    </p:spTree>
    <p:extLst>
      <p:ext uri="{BB962C8B-B14F-4D97-AF65-F5344CB8AC3E}">
        <p14:creationId xmlns:p14="http://schemas.microsoft.com/office/powerpoint/2010/main" val="99363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按位排序的一种实现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7" y="2350894"/>
            <a:ext cx="762000" cy="347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502" y="2315040"/>
            <a:ext cx="762000" cy="3479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128192" y="3907777"/>
            <a:ext cx="301653" cy="36762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042" y="1876880"/>
            <a:ext cx="2393915" cy="47970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4506796"/>
            <a:ext cx="3136900" cy="520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93783" y="374008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/>
              <a:t>先入先出</a:t>
            </a:r>
            <a:r>
              <a:rPr kumimoji="1" lang="en-US" altLang="zh-CN" sz="3200"/>
              <a:t>-</a:t>
            </a:r>
            <a:r>
              <a:rPr kumimoji="1" lang="zh-CN" altLang="en-US" sz="320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008307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154732-D2B8-CF4C-9A76-0B9303E3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11" y="1010651"/>
            <a:ext cx="7521975" cy="4884821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298AF096-4FC3-AF43-B80B-062B8AE02672}"/>
              </a:ext>
            </a:extLst>
          </p:cNvPr>
          <p:cNvSpPr/>
          <p:nvPr/>
        </p:nvSpPr>
        <p:spPr>
          <a:xfrm>
            <a:off x="8723851" y="1385887"/>
            <a:ext cx="276727" cy="79408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14CBA-AF01-FA44-91F8-622DBBAD9FC9}"/>
              </a:ext>
            </a:extLst>
          </p:cNvPr>
          <p:cNvSpPr txBox="1"/>
          <p:nvPr/>
        </p:nvSpPr>
        <p:spPr>
          <a:xfrm>
            <a:off x="9014246" y="1490542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O(n)</a:t>
            </a:r>
            <a:endParaRPr kumimoji="1" lang="zh-CN" altLang="en-US" sz="320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EF9383F0-D8D8-5745-8DBB-CBA4A2E0401C}"/>
              </a:ext>
            </a:extLst>
          </p:cNvPr>
          <p:cNvSpPr/>
          <p:nvPr/>
        </p:nvSpPr>
        <p:spPr>
          <a:xfrm>
            <a:off x="7987426" y="2477461"/>
            <a:ext cx="414568" cy="859783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5FD67D-0CC3-A841-8656-C959C4AD814C}"/>
              </a:ext>
            </a:extLst>
          </p:cNvPr>
          <p:cNvSpPr txBox="1"/>
          <p:nvPr/>
        </p:nvSpPr>
        <p:spPr>
          <a:xfrm>
            <a:off x="3580086" y="2050402"/>
            <a:ext cx="73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u="sng">
                <a:solidFill>
                  <a:srgbClr val="FF0000"/>
                </a:solidFill>
              </a:rPr>
              <a:t>w</a:t>
            </a:r>
            <a:r>
              <a:rPr kumimoji="1" lang="zh-Hans" altLang="en-US" sz="2400" u="sng">
                <a:solidFill>
                  <a:srgbClr val="FF0000"/>
                </a:solidFill>
              </a:rPr>
              <a:t>次</a:t>
            </a:r>
            <a:endParaRPr kumimoji="1" lang="zh-CN" altLang="en-US" sz="2400" u="sng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DD46FC-12F1-1348-A12D-8FFB35EDCB99}"/>
              </a:ext>
            </a:extLst>
          </p:cNvPr>
          <p:cNvSpPr txBox="1"/>
          <p:nvPr/>
        </p:nvSpPr>
        <p:spPr>
          <a:xfrm>
            <a:off x="8589248" y="2614966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FFC000"/>
                </a:solidFill>
              </a:rPr>
              <a:t>n</a:t>
            </a:r>
            <a:r>
              <a:rPr kumimoji="1" lang="zh-Hans" altLang="en-US" sz="3200">
                <a:solidFill>
                  <a:srgbClr val="FFC000"/>
                </a:solidFill>
              </a:rPr>
              <a:t>次</a:t>
            </a:r>
            <a:endParaRPr kumimoji="1" lang="zh-CN" altLang="en-US" sz="3200">
              <a:solidFill>
                <a:srgbClr val="FFC000"/>
              </a:solidFill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6526B717-8B1A-FD45-9859-F55955720689}"/>
              </a:ext>
            </a:extLst>
          </p:cNvPr>
          <p:cNvSpPr/>
          <p:nvPr/>
        </p:nvSpPr>
        <p:spPr>
          <a:xfrm>
            <a:off x="5498155" y="3721742"/>
            <a:ext cx="414568" cy="1136008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06C82-3CC4-3044-BC07-9A29E5D3AF61}"/>
              </a:ext>
            </a:extLst>
          </p:cNvPr>
          <p:cNvSpPr txBox="1"/>
          <p:nvPr/>
        </p:nvSpPr>
        <p:spPr>
          <a:xfrm>
            <a:off x="5912723" y="3961472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FFFF00"/>
                </a:solidFill>
              </a:rPr>
              <a:t>n</a:t>
            </a:r>
            <a:r>
              <a:rPr kumimoji="1" lang="zh-Hans" altLang="en-US" sz="3200">
                <a:solidFill>
                  <a:srgbClr val="FFFF00"/>
                </a:solidFill>
              </a:rPr>
              <a:t>次</a:t>
            </a:r>
            <a:endParaRPr kumimoji="1" lang="zh-CN" altLang="en-US" sz="3200">
              <a:solidFill>
                <a:srgbClr val="FFFF00"/>
              </a:solidFill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6864E27-2272-8D4C-80CE-F46680C8B490}"/>
              </a:ext>
            </a:extLst>
          </p:cNvPr>
          <p:cNvSpPr/>
          <p:nvPr/>
        </p:nvSpPr>
        <p:spPr>
          <a:xfrm>
            <a:off x="9516147" y="2366424"/>
            <a:ext cx="327942" cy="279136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C4E7F8-34D2-814A-B8EC-74A7178AF229}"/>
              </a:ext>
            </a:extLst>
          </p:cNvPr>
          <p:cNvSpPr txBox="1"/>
          <p:nvPr/>
        </p:nvSpPr>
        <p:spPr>
          <a:xfrm>
            <a:off x="10018047" y="3469718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O(</a:t>
            </a:r>
            <a:r>
              <a:rPr kumimoji="1" lang="en-US" altLang="zh-Hans" sz="3200"/>
              <a:t>n*w</a:t>
            </a:r>
            <a:r>
              <a:rPr kumimoji="1" lang="en-US" altLang="zh-CN" sz="3200"/>
              <a:t>)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7331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154732-D2B8-CF4C-9A76-0B9303E3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11" y="1010651"/>
            <a:ext cx="7521975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8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158</Words>
  <Application>Microsoft Macintosh PowerPoint</Application>
  <PresentationFormat>宽屏</PresentationFormat>
  <Paragraphs>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 New</vt:lpstr>
      <vt:lpstr>Office 主题​​</vt:lpstr>
      <vt:lpstr>基数排序(Radix sort)</vt:lpstr>
      <vt:lpstr>基数排序</vt:lpstr>
      <vt:lpstr>抽象</vt:lpstr>
      <vt:lpstr>如何取得某一位数字</vt:lpstr>
      <vt:lpstr>排序算法的要求</vt:lpstr>
      <vt:lpstr>按位排序的一种实现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92</cp:revision>
  <dcterms:created xsi:type="dcterms:W3CDTF">2018-08-02T23:34:41Z</dcterms:created>
  <dcterms:modified xsi:type="dcterms:W3CDTF">2018-09-09T13:58:43Z</dcterms:modified>
</cp:coreProperties>
</file>