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84" r:id="rId7"/>
    <p:sldId id="283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B7E10-8A31-2045-9888-1A3A788F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反转单向链表</a:t>
            </a:r>
            <a:endParaRPr kumimoji="1" lang="zh-CN" altLang="en-US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9E9725AD-0DBB-C94E-9A93-3046A1804B15}"/>
              </a:ext>
            </a:extLst>
          </p:cNvPr>
          <p:cNvSpPr/>
          <p:nvPr/>
        </p:nvSpPr>
        <p:spPr>
          <a:xfrm>
            <a:off x="6096000" y="3692107"/>
            <a:ext cx="324853" cy="589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0E837-73BE-EF43-89B9-A1E47647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37" y="2193503"/>
            <a:ext cx="7172368" cy="693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E2C1E6-F8AB-C84A-9978-6434BFFA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02" y="5087018"/>
            <a:ext cx="7437238" cy="7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73A6-AD60-364E-969F-27DF280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反转过程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3797A-A4C0-B741-9B1C-19DD38E6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64" y="2446755"/>
            <a:ext cx="6794070" cy="19447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83D7DE-0CE1-3746-951C-9BCBB45355CC}"/>
              </a:ext>
            </a:extLst>
          </p:cNvPr>
          <p:cNvSpPr txBox="1"/>
          <p:nvPr/>
        </p:nvSpPr>
        <p:spPr>
          <a:xfrm>
            <a:off x="3632825" y="4831141"/>
            <a:ext cx="492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指针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指向倒数第二个元素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06122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73A6-AD60-364E-969F-27DF280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反转过程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3D7DE-0CE1-3746-951C-9BCBB45355CC}"/>
              </a:ext>
            </a:extLst>
          </p:cNvPr>
          <p:cNvSpPr txBox="1"/>
          <p:nvPr/>
        </p:nvSpPr>
        <p:spPr>
          <a:xfrm>
            <a:off x="4039295" y="508743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的下一个元素反转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018C3-A87E-554E-977A-4A021DD7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83" y="1790417"/>
            <a:ext cx="3688236" cy="2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596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73A6-AD60-364E-969F-27DF280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反转过程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3D7DE-0CE1-3746-951C-9BCBB45355CC}"/>
              </a:ext>
            </a:extLst>
          </p:cNvPr>
          <p:cNvSpPr txBox="1"/>
          <p:nvPr/>
        </p:nvSpPr>
        <p:spPr>
          <a:xfrm>
            <a:off x="1491725" y="5264373"/>
            <a:ext cx="907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指向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的前一个元素，并将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的下一个元素反转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4F5419-60F5-574E-8433-4579282F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95" y="1924550"/>
            <a:ext cx="3979780" cy="30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30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73A6-AD60-364E-969F-27DF280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反转过程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3D7DE-0CE1-3746-951C-9BCBB45355CC}"/>
              </a:ext>
            </a:extLst>
          </p:cNvPr>
          <p:cNvSpPr txBox="1"/>
          <p:nvPr/>
        </p:nvSpPr>
        <p:spPr>
          <a:xfrm>
            <a:off x="1491725" y="5264373"/>
            <a:ext cx="907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指向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的前一个元素，并将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的下一个元素反转</a:t>
            </a:r>
            <a:endParaRPr kumimoji="1"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FC250-4806-BF46-A53B-BDBC2B7D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21" y="1821182"/>
            <a:ext cx="4220383" cy="31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9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73A6-AD60-364E-969F-27DF280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反转过程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3D7DE-0CE1-3746-951C-9BCBB45355CC}"/>
              </a:ext>
            </a:extLst>
          </p:cNvPr>
          <p:cNvSpPr txBox="1"/>
          <p:nvPr/>
        </p:nvSpPr>
        <p:spPr>
          <a:xfrm>
            <a:off x="3916693" y="5336562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</a:t>
            </a:r>
            <a:r>
              <a:rPr kumimoji="1" lang="en-US" altLang="zh-Hans" sz="3200"/>
              <a:t>p</a:t>
            </a:r>
            <a:r>
              <a:rPr kumimoji="1" lang="zh-Hans" altLang="en-US" sz="3200"/>
              <a:t>所在的元素指向</a:t>
            </a:r>
            <a:r>
              <a:rPr kumimoji="1" lang="en-US" altLang="zh-Hans" sz="3200"/>
              <a:t>null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841DF1-CE26-4C42-A326-B52690D5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55" y="2065422"/>
            <a:ext cx="5157481" cy="28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85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7F1DB-0860-BE46-8DA7-CBA39B1D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问题：如何构造逆序指针</a:t>
            </a:r>
            <a:r>
              <a:rPr kumimoji="1" lang="en-US" altLang="zh-Hans"/>
              <a:t>p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4DFC4-0812-6E44-9C51-C9DE535C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494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class LinkedList{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reverse(p = this.head)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if(p.next)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reverse(p.next)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// </a:t>
            </a:r>
            <a:r>
              <a:rPr kumimoji="1" lang="zh-Hans" altLang="en-US">
                <a:latin typeface="Courier" pitchFamily="2" charset="0"/>
              </a:rPr>
              <a:t>处理 </a:t>
            </a:r>
            <a:r>
              <a:rPr kumimoji="1" lang="en-US" altLang="zh-Hans">
                <a:latin typeface="Courier" pitchFamily="2" charset="0"/>
              </a:rPr>
              <a:t>p</a:t>
            </a:r>
            <a:endParaRPr kumimoji="1" lang="en-US" altLang="zh-CN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BCF80-71D8-1E4C-91BE-90F33C3E410B}"/>
              </a:ext>
            </a:extLst>
          </p:cNvPr>
          <p:cNvSpPr txBox="1"/>
          <p:nvPr/>
        </p:nvSpPr>
        <p:spPr>
          <a:xfrm>
            <a:off x="6204284" y="1690688"/>
            <a:ext cx="4989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利用递归，可以构造逆序指针</a:t>
            </a:r>
            <a:r>
              <a:rPr kumimoji="1" lang="en-US" altLang="zh-Hans" sz="320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3200"/>
              <a:t>『</a:t>
            </a:r>
            <a:r>
              <a:rPr kumimoji="1" lang="zh-Hans" altLang="en-US" sz="3200"/>
              <a:t>处理</a:t>
            </a:r>
            <a:r>
              <a:rPr kumimoji="1" lang="en-US" altLang="zh-Hans" sz="3200"/>
              <a:t>p』</a:t>
            </a:r>
            <a:r>
              <a:rPr kumimoji="1" lang="zh-Hans" altLang="en-US" sz="3200"/>
              <a:t>第一次执行发生在倒数第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个元素</a:t>
            </a:r>
            <a:endParaRPr kumimoji="1" lang="zh-CN" altLang="en-US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3191E-56C4-574E-9670-E96F8B287799}"/>
              </a:ext>
            </a:extLst>
          </p:cNvPr>
          <p:cNvSpPr/>
          <p:nvPr/>
        </p:nvSpPr>
        <p:spPr>
          <a:xfrm>
            <a:off x="7788550" y="4205831"/>
            <a:ext cx="340483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reverse(1)</a:t>
            </a:r>
          </a:p>
          <a:p>
            <a:r>
              <a:rPr kumimoji="1" lang="en-US" altLang="zh-CN" sz="2400">
                <a:latin typeface="Courier" pitchFamily="2" charset="0"/>
              </a:rPr>
              <a:t>  reverse(2)</a:t>
            </a:r>
          </a:p>
          <a:p>
            <a:r>
              <a:rPr kumimoji="1" lang="en-US" altLang="zh-CN" sz="2400">
                <a:latin typeface="Courier" pitchFamily="2" charset="0"/>
              </a:rPr>
              <a:t>    reverse(3)</a:t>
            </a:r>
          </a:p>
          <a:p>
            <a:r>
              <a:rPr kumimoji="1" lang="en-US" altLang="zh-CN" sz="2400">
                <a:latin typeface="Courier" pitchFamily="2" charset="0"/>
              </a:rPr>
              <a:t>    //</a:t>
            </a:r>
            <a:r>
              <a:rPr kumimoji="1" lang="zh-Hans" altLang="en-US" sz="2400">
                <a:latin typeface="Courier" pitchFamily="2" charset="0"/>
              </a:rPr>
              <a:t>处理</a:t>
            </a:r>
            <a:r>
              <a:rPr kumimoji="1" lang="en-US" altLang="zh-Hans" sz="2400">
                <a:latin typeface="Courier" pitchFamily="2" charset="0"/>
              </a:rPr>
              <a:t>3</a:t>
            </a:r>
          </a:p>
          <a:p>
            <a:r>
              <a:rPr kumimoji="1" lang="en-US" altLang="zh-CN" sz="2400">
                <a:latin typeface="Courier" pitchFamily="2" charset="0"/>
              </a:rPr>
              <a:t>  // </a:t>
            </a:r>
            <a:r>
              <a:rPr kumimoji="1" lang="zh-Hans" altLang="en-US" sz="2400">
                <a:latin typeface="Courier" pitchFamily="2" charset="0"/>
              </a:rPr>
              <a:t>处理</a:t>
            </a:r>
            <a:r>
              <a:rPr kumimoji="1" lang="en-US" altLang="zh-Hans" sz="2400">
                <a:latin typeface="Courier" pitchFamily="2" charset="0"/>
              </a:rPr>
              <a:t>2</a:t>
            </a:r>
          </a:p>
          <a:p>
            <a:r>
              <a:rPr kumimoji="1" lang="en-US" altLang="zh-CN" sz="2400">
                <a:latin typeface="Courier" pitchFamily="2" charset="0"/>
              </a:rPr>
              <a:t>// </a:t>
            </a:r>
            <a:r>
              <a:rPr kumimoji="1" lang="zh-Hans" altLang="en-US" sz="2400">
                <a:latin typeface="Courier" pitchFamily="2" charset="0"/>
              </a:rPr>
              <a:t>处理</a:t>
            </a:r>
            <a:r>
              <a:rPr kumimoji="1" lang="en-US" altLang="zh-Hans" sz="2400">
                <a:latin typeface="Courier" pitchFamily="2" charset="0"/>
              </a:rPr>
              <a:t>1</a:t>
            </a:r>
            <a:endParaRPr lang="zh-CN" altLang="en-US" sz="2400">
              <a:latin typeface="Courier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8C21FA-E7AF-0641-BD6C-DF226642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85" y="5506275"/>
            <a:ext cx="4524647" cy="4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95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FE3A8-3F09-AA4C-B0BC-24997FC6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588" y="757238"/>
            <a:ext cx="4891088" cy="5391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class</a:t>
            </a:r>
            <a:r>
              <a:rPr kumimoji="1" lang="en-US" altLang="zh-CN">
                <a:latin typeface="Courier" pitchFamily="2" charset="0"/>
              </a:rPr>
              <a:t> List{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reverse(p = this.head) {    </a:t>
            </a:r>
          </a:p>
          <a:p>
            <a:pPr marL="457200" lvl="1" indent="0">
              <a:buNone/>
            </a:pP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 (p.next) {  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  this.reverse(p.next)  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  p.next.next = p  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  p.next = null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} </a:t>
            </a:r>
            <a:r>
              <a:rPr kumimoji="1" lang="en-US" altLang="zh-CN" b="1">
                <a:latin typeface="Courier" pitchFamily="2" charset="0"/>
              </a:rPr>
              <a:t>else</a:t>
            </a:r>
            <a:r>
              <a:rPr kumimoji="1" lang="en-US" altLang="zh-CN">
                <a:latin typeface="Courier" pitchFamily="2" charset="0"/>
              </a:rPr>
              <a:t> {  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  this.head = p    </a:t>
            </a:r>
          </a:p>
          <a:p>
            <a:pPr marL="457200" lvl="1" indent="0">
              <a:buNone/>
            </a:pPr>
            <a:r>
              <a:rPr kumimoji="1" lang="en-US" altLang="zh-CN">
                <a:latin typeface="Courier" pitchFamily="2" charset="0"/>
              </a:rPr>
              <a:t>}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228</Words>
  <Application>Microsoft Macintosh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反转单向链表</vt:lpstr>
      <vt:lpstr>反转过程</vt:lpstr>
      <vt:lpstr>反转过程</vt:lpstr>
      <vt:lpstr>反转过程</vt:lpstr>
      <vt:lpstr>反转过程</vt:lpstr>
      <vt:lpstr>反转过程</vt:lpstr>
      <vt:lpstr>问题：如何构造逆序指针p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72</cp:revision>
  <dcterms:created xsi:type="dcterms:W3CDTF">2018-08-02T23:34:41Z</dcterms:created>
  <dcterms:modified xsi:type="dcterms:W3CDTF">2018-10-08T00:10:00Z</dcterms:modified>
</cp:coreProperties>
</file>