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8" r:id="rId2"/>
    <p:sldId id="279" r:id="rId3"/>
    <p:sldId id="292" r:id="rId4"/>
    <p:sldId id="293" r:id="rId5"/>
    <p:sldId id="294" r:id="rId6"/>
    <p:sldId id="295" r:id="rId7"/>
    <p:sldId id="296" r:id="rId8"/>
    <p:sldId id="297" r:id="rId9"/>
    <p:sldId id="300" r:id="rId10"/>
    <p:sldId id="298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FA841A5-86D3-984B-8600-B098AD6CC9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3B7F25-35A6-EF4A-B720-C5705B727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C1624-0E75-2540-B24C-8830E958FB9C}" type="datetimeFigureOut">
              <a:t>2018/10/22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FA4EE7-8A03-8E4A-885F-31676D7412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1E7A776-3B46-2241-84D2-BFDD84344B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65C-72CF-694F-B00B-15173CC592E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698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020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815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262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54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35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60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95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05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24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64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98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13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40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786"/>
          </a:xfrm>
        </p:spPr>
        <p:txBody>
          <a:bodyPr>
            <a:normAutofit/>
          </a:bodyPr>
          <a:lstStyle>
            <a:lvl1pPr algn="ctr">
              <a:defRPr sz="36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786"/>
            <a:ext cx="10515600" cy="4939178"/>
          </a:xfrm>
        </p:spPr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5054"/>
            <a:ext cx="10515600" cy="477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Brush Script MT" panose="03060802040406070304" pitchFamily="66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C659B-ED16-5D48-B735-39C01BA2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队列</a:t>
            </a:r>
            <a:r>
              <a:rPr kumimoji="1" lang="en-US" altLang="zh-Hans"/>
              <a:t>(FIFO)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CF2382-B25F-FA4E-B2CA-F280FDBDE576}"/>
              </a:ext>
            </a:extLst>
          </p:cNvPr>
          <p:cNvSpPr txBox="1"/>
          <p:nvPr/>
        </p:nvSpPr>
        <p:spPr>
          <a:xfrm>
            <a:off x="7087062" y="2036045"/>
            <a:ext cx="49760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>
                <a:solidFill>
                  <a:srgbClr val="00B0F0"/>
                </a:solidFill>
              </a:rPr>
              <a:t>size=4</a:t>
            </a:r>
            <a:r>
              <a:rPr kumimoji="1" lang="en-US" altLang="zh-CN" sz="3200"/>
              <a:t> : </a:t>
            </a:r>
            <a:r>
              <a:rPr kumimoji="1" lang="zh-Hans" altLang="en-US" sz="3200"/>
              <a:t>队列的大小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>
                <a:solidFill>
                  <a:srgbClr val="00B0F0"/>
                </a:solidFill>
              </a:rPr>
              <a:t>max=7</a:t>
            </a:r>
            <a:r>
              <a:rPr kumimoji="1" lang="en-US" altLang="zh-CN" sz="3200"/>
              <a:t> : </a:t>
            </a:r>
            <a:r>
              <a:rPr kumimoji="1" lang="zh-Hans" altLang="en-US" sz="3200"/>
              <a:t>队列的最大容量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>
                <a:solidFill>
                  <a:srgbClr val="00B0F0"/>
                </a:solidFill>
              </a:rPr>
              <a:t>p </a:t>
            </a:r>
            <a:r>
              <a:rPr kumimoji="1" lang="en-US" altLang="zh-CN" sz="3200" b="1"/>
              <a:t>: </a:t>
            </a:r>
            <a:r>
              <a:rPr kumimoji="1" lang="zh-Hans" altLang="en-US" sz="3200"/>
              <a:t>入队指针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b="1">
                <a:solidFill>
                  <a:srgbClr val="00B0F0"/>
                </a:solidFill>
              </a:rPr>
              <a:t>q </a:t>
            </a:r>
            <a:r>
              <a:rPr kumimoji="1" lang="en-US" altLang="zh-CN" sz="3200" b="1"/>
              <a:t>: </a:t>
            </a:r>
            <a:r>
              <a:rPr kumimoji="1" lang="zh-Hans" altLang="en-US" sz="3200"/>
              <a:t>出队指针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BA0722-EB38-5A46-87E9-C61798D28C68}"/>
              </a:ext>
            </a:extLst>
          </p:cNvPr>
          <p:cNvSpPr txBox="1"/>
          <p:nvPr/>
        </p:nvSpPr>
        <p:spPr>
          <a:xfrm>
            <a:off x="838200" y="4615434"/>
            <a:ext cx="53559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Queue Overflow : </a:t>
            </a:r>
            <a:r>
              <a:rPr kumimoji="1" lang="zh-Hans" altLang="en-US" sz="3200">
                <a:solidFill>
                  <a:srgbClr val="FF0000"/>
                </a:solidFill>
              </a:rPr>
              <a:t>队列溢出</a:t>
            </a:r>
            <a:endParaRPr kumimoji="1" lang="en-US" altLang="zh-Hans" sz="3200">
              <a:solidFill>
                <a:srgbClr val="FF0000"/>
              </a:solidFill>
            </a:endParaRPr>
          </a:p>
          <a:p>
            <a:r>
              <a:rPr kumimoji="1" lang="en-US" altLang="zh-CN" sz="3200">
                <a:solidFill>
                  <a:srgbClr val="FF0000"/>
                </a:solidFill>
              </a:rPr>
              <a:t>Queue Underflow : </a:t>
            </a:r>
            <a:r>
              <a:rPr kumimoji="1" lang="zh-Hans" altLang="en-US" sz="3200">
                <a:solidFill>
                  <a:srgbClr val="FF0000"/>
                </a:solidFill>
              </a:rPr>
              <a:t>队列下溢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BE297-2A4D-0F4E-ACCF-0E5368A7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19" y="2245226"/>
            <a:ext cx="5700504" cy="20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972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677A0-AAEE-9741-AD88-E17127DC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833E0-C518-D14C-965C-BDB1FEF4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0" y="1249818"/>
            <a:ext cx="5105400" cy="4939178"/>
          </a:xfrm>
          <a:ln>
            <a:solidFill>
              <a:schemeClr val="accent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class</a:t>
            </a:r>
            <a:r>
              <a:rPr kumimoji="1" lang="en-US" altLang="zh-CN">
                <a:latin typeface="Courier" pitchFamily="2" charset="0"/>
              </a:rPr>
              <a:t> Queue{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constructor</a:t>
            </a:r>
            <a:r>
              <a:rPr kumimoji="1" lang="en-US" altLang="zh-CN">
                <a:latin typeface="Courier" pitchFamily="2" charset="0"/>
              </a:rPr>
              <a:t>(max = 1000)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this.data = Array(max)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this.p = 0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this.q = 0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this.size = 0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this.max = max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enqueue(item){...}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dequeue(){...}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77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F227A-513F-E14A-ABC0-750BBD76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+mj-ea"/>
                <a:ea typeface="+mj-ea"/>
              </a:rPr>
              <a:t>enqueue</a:t>
            </a:r>
            <a:endParaRPr kumimoji="1" lang="zh-CN" altLang="en-US">
              <a:latin typeface="+mj-ea"/>
              <a:ea typeface="+mj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E00188A-D97C-6440-8B12-B6400B3C7C58}"/>
              </a:ext>
            </a:extLst>
          </p:cNvPr>
          <p:cNvSpPr txBox="1">
            <a:spLocks/>
          </p:cNvSpPr>
          <p:nvPr/>
        </p:nvSpPr>
        <p:spPr>
          <a:xfrm>
            <a:off x="1287379" y="1237786"/>
            <a:ext cx="8590547" cy="4939178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b="1">
                <a:latin typeface="Courier" pitchFamily="2" charset="0"/>
              </a:rPr>
              <a:t>class</a:t>
            </a:r>
            <a:r>
              <a:rPr kumimoji="1" lang="en-US" altLang="zh-CN">
                <a:latin typeface="Courier" pitchFamily="2" charset="0"/>
              </a:rPr>
              <a:t> Queue{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enqueue(item){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if(this.size === this.max)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  </a:t>
            </a:r>
            <a:r>
              <a:rPr kumimoji="1" lang="en-US" altLang="zh-CN" b="1">
                <a:latin typeface="Courier" pitchFamily="2" charset="0"/>
              </a:rPr>
              <a:t>throw</a:t>
            </a:r>
            <a:r>
              <a:rPr kumimoji="1" lang="en-US" altLang="zh-CN">
                <a:latin typeface="Courier" pitchFamily="2" charset="0"/>
              </a:rPr>
              <a:t> 'Queue Overflow'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this.data[this.p++] =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this.size 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</a:t>
            </a:r>
            <a:r>
              <a:rPr kumimoji="1" lang="en-US" altLang="zh-CN" b="1">
                <a:latin typeface="Courier" pitchFamily="2" charset="0"/>
              </a:rPr>
              <a:t>if</a:t>
            </a:r>
            <a:r>
              <a:rPr kumimoji="1" lang="en-US" altLang="zh-CN">
                <a:latin typeface="Courier" pitchFamily="2" charset="0"/>
              </a:rPr>
              <a:t>(this.p === this.max)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  this.p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40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F227A-513F-E14A-ABC0-750BBD76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+mj-ea"/>
                <a:ea typeface="+mj-ea"/>
              </a:rPr>
              <a:t>dequeue</a:t>
            </a:r>
            <a:endParaRPr kumimoji="1" lang="zh-CN" altLang="en-US">
              <a:latin typeface="+mj-ea"/>
              <a:ea typeface="+mj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E00188A-D97C-6440-8B12-B6400B3C7C58}"/>
              </a:ext>
            </a:extLst>
          </p:cNvPr>
          <p:cNvSpPr txBox="1">
            <a:spLocks/>
          </p:cNvSpPr>
          <p:nvPr/>
        </p:nvSpPr>
        <p:spPr>
          <a:xfrm>
            <a:off x="1287379" y="1237786"/>
            <a:ext cx="8590547" cy="4939178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b="1">
                <a:latin typeface="Courier" pitchFamily="2" charset="0"/>
              </a:rPr>
              <a:t>class</a:t>
            </a:r>
            <a:r>
              <a:rPr kumimoji="1" lang="en-US" altLang="zh-CN">
                <a:latin typeface="Courier" pitchFamily="2" charset="0"/>
              </a:rPr>
              <a:t> Queue{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dequeue(){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if(this.size === 0)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  </a:t>
            </a:r>
            <a:r>
              <a:rPr kumimoji="1" lang="en-US" altLang="zh-CN" b="1">
                <a:latin typeface="Courier" pitchFamily="2" charset="0"/>
              </a:rPr>
              <a:t>throw</a:t>
            </a:r>
            <a:r>
              <a:rPr kumimoji="1" lang="en-US" altLang="zh-CN">
                <a:latin typeface="Courier" pitchFamily="2" charset="0"/>
              </a:rPr>
              <a:t> 'Queue Underflow'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const item = this.data[this.q++]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this.size 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</a:t>
            </a:r>
            <a:r>
              <a:rPr kumimoji="1" lang="en-US" altLang="zh-CN" b="1">
                <a:latin typeface="Courier" pitchFamily="2" charset="0"/>
              </a:rPr>
              <a:t>if</a:t>
            </a:r>
            <a:r>
              <a:rPr kumimoji="1" lang="en-US" altLang="zh-CN">
                <a:latin typeface="Courier" pitchFamily="2" charset="0"/>
              </a:rPr>
              <a:t>(this.q === this.max)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  this.q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  return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823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E02C6-F8C4-5B4A-A650-506303DF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其他问题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67E87-8B79-7846-8EB1-1C6CC3F4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广度优先搜索（见递归</a:t>
            </a:r>
            <a:r>
              <a:rPr kumimoji="1" lang="en-US" altLang="zh-Hans"/>
              <a:t>-</a:t>
            </a:r>
            <a:r>
              <a:rPr kumimoji="1" lang="zh-Hans" altLang="en-US"/>
              <a:t>广度优先搜索）</a:t>
            </a:r>
            <a:endParaRPr kumimoji="1" lang="en-US" altLang="zh-Hans"/>
          </a:p>
          <a:p>
            <a:r>
              <a:rPr kumimoji="1" lang="en-US" altLang="zh-Hans"/>
              <a:t>Array.push/shift !== queue.enqueue/dequeue</a:t>
            </a:r>
          </a:p>
          <a:p>
            <a:r>
              <a:rPr kumimoji="1" lang="zh-Hans" altLang="en-US"/>
              <a:t>生产者</a:t>
            </a:r>
            <a:r>
              <a:rPr kumimoji="1" lang="en-US" altLang="zh-Hans"/>
              <a:t>-</a:t>
            </a:r>
            <a:r>
              <a:rPr kumimoji="1" lang="zh-Hans" altLang="en-US"/>
              <a:t>消费者模式</a:t>
            </a:r>
            <a:endParaRPr kumimoji="1" lang="en-US" altLang="zh-Hans"/>
          </a:p>
          <a:p>
            <a:r>
              <a:rPr kumimoji="1" lang="zh-Hans" altLang="en-US"/>
              <a:t>缓冲区</a:t>
            </a:r>
            <a:endParaRPr kumimoji="1" lang="en-US" altLang="zh-Hans"/>
          </a:p>
          <a:p>
            <a:r>
              <a:rPr kumimoji="1" lang="zh-Hans" altLang="en-US"/>
              <a:t>优先级队列</a:t>
            </a:r>
            <a:endParaRPr kumimoji="1" lang="en-US" altLang="zh-Hans"/>
          </a:p>
        </p:txBody>
      </p:sp>
    </p:spTree>
    <p:extLst>
      <p:ext uri="{BB962C8B-B14F-4D97-AF65-F5344CB8AC3E}">
        <p14:creationId xmlns:p14="http://schemas.microsoft.com/office/powerpoint/2010/main" val="35296190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2EFC-63B4-B14F-B5AE-73026AE8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入队示例</a:t>
            </a:r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C4B0E4BF-A63D-1746-BBB6-A41B151E4D24}"/>
              </a:ext>
            </a:extLst>
          </p:cNvPr>
          <p:cNvSpPr/>
          <p:nvPr/>
        </p:nvSpPr>
        <p:spPr>
          <a:xfrm>
            <a:off x="5928915" y="3886267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B467B-98E0-E44B-B0AC-1332E86F563C}"/>
              </a:ext>
            </a:extLst>
          </p:cNvPr>
          <p:cNvSpPr txBox="1"/>
          <p:nvPr/>
        </p:nvSpPr>
        <p:spPr>
          <a:xfrm>
            <a:off x="6563965" y="3806887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queue.enqueue(1)</a:t>
            </a:r>
            <a:endParaRPr kumimoji="1"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DE543D-5132-984D-A81D-17D234F4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92" y="1464987"/>
            <a:ext cx="4551279" cy="2421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54A0D7-C2CF-AA4A-8FFF-34825B39F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592" y="4658046"/>
            <a:ext cx="4551279" cy="18023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104DA3C-0339-5E45-8403-49E2197C13FF}"/>
              </a:ext>
            </a:extLst>
          </p:cNvPr>
          <p:cNvSpPr txBox="1"/>
          <p:nvPr/>
        </p:nvSpPr>
        <p:spPr>
          <a:xfrm>
            <a:off x="625643" y="256511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0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EAAE2E-FE5A-0548-9D21-EC57A4443392}"/>
              </a:ext>
            </a:extLst>
          </p:cNvPr>
          <p:cNvSpPr txBox="1"/>
          <p:nvPr/>
        </p:nvSpPr>
        <p:spPr>
          <a:xfrm>
            <a:off x="625642" y="509753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1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681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2EFC-63B4-B14F-B5AE-73026AE8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出队示例</a:t>
            </a:r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C4B0E4BF-A63D-1746-BBB6-A41B151E4D24}"/>
              </a:ext>
            </a:extLst>
          </p:cNvPr>
          <p:cNvSpPr/>
          <p:nvPr/>
        </p:nvSpPr>
        <p:spPr>
          <a:xfrm>
            <a:off x="5928915" y="3886267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B467B-98E0-E44B-B0AC-1332E86F563C}"/>
              </a:ext>
            </a:extLst>
          </p:cNvPr>
          <p:cNvSpPr txBox="1"/>
          <p:nvPr/>
        </p:nvSpPr>
        <p:spPr>
          <a:xfrm>
            <a:off x="6563965" y="3806887"/>
            <a:ext cx="3302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queue.dequeue()</a:t>
            </a:r>
            <a:endParaRPr kumimoji="1"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B76F52-CF40-6A41-BCA3-844E74E0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212" y="1316426"/>
            <a:ext cx="4840037" cy="2574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D0146A-AFBC-EE4E-BEB3-626EE431DE28}"/>
              </a:ext>
            </a:extLst>
          </p:cNvPr>
          <p:cNvSpPr/>
          <p:nvPr/>
        </p:nvSpPr>
        <p:spPr>
          <a:xfrm>
            <a:off x="4382204" y="5000943"/>
            <a:ext cx="3358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Queue Underflow </a:t>
            </a:r>
            <a:endParaRPr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A6382A-BDF2-6743-B533-76957ECEFF12}"/>
              </a:ext>
            </a:extLst>
          </p:cNvPr>
          <p:cNvSpPr txBox="1"/>
          <p:nvPr/>
        </p:nvSpPr>
        <p:spPr>
          <a:xfrm>
            <a:off x="567238" y="2493363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0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186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2EFC-63B4-B14F-B5AE-73026AE8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入队示例</a:t>
            </a:r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C4B0E4BF-A63D-1746-BBB6-A41B151E4D24}"/>
              </a:ext>
            </a:extLst>
          </p:cNvPr>
          <p:cNvSpPr/>
          <p:nvPr/>
        </p:nvSpPr>
        <p:spPr>
          <a:xfrm>
            <a:off x="5928915" y="3886267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B467B-98E0-E44B-B0AC-1332E86F563C}"/>
              </a:ext>
            </a:extLst>
          </p:cNvPr>
          <p:cNvSpPr txBox="1"/>
          <p:nvPr/>
        </p:nvSpPr>
        <p:spPr>
          <a:xfrm>
            <a:off x="6563965" y="3806887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queue.enqueue(2)</a:t>
            </a:r>
            <a:endParaRPr kumimoji="1" lang="zh-CN" altLang="en-US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9CCE9C-0A8B-EC4C-A28C-AC5B63B7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75" y="1554936"/>
            <a:ext cx="4551279" cy="18023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1F43C6-B48D-E746-B8F8-C3586EB0A8CE}"/>
              </a:ext>
            </a:extLst>
          </p:cNvPr>
          <p:cNvSpPr txBox="1"/>
          <p:nvPr/>
        </p:nvSpPr>
        <p:spPr>
          <a:xfrm>
            <a:off x="646325" y="199442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1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8FFECC-5893-784D-8B6D-8E62A92AA30B}"/>
              </a:ext>
            </a:extLst>
          </p:cNvPr>
          <p:cNvSpPr txBox="1"/>
          <p:nvPr/>
        </p:nvSpPr>
        <p:spPr>
          <a:xfrm>
            <a:off x="646325" y="515351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2</a:t>
            </a:r>
            <a:endParaRPr kumimoji="1" lang="zh-CN" altLang="en-US" sz="2400">
              <a:latin typeface="Courier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ED22BF-D83A-7445-885F-247C9EA21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275" y="4714024"/>
            <a:ext cx="4551279" cy="18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29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2EFC-63B4-B14F-B5AE-73026AE8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入队示例</a:t>
            </a:r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C4B0E4BF-A63D-1746-BBB6-A41B151E4D24}"/>
              </a:ext>
            </a:extLst>
          </p:cNvPr>
          <p:cNvSpPr/>
          <p:nvPr/>
        </p:nvSpPr>
        <p:spPr>
          <a:xfrm>
            <a:off x="5928915" y="3886267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B467B-98E0-E44B-B0AC-1332E86F563C}"/>
              </a:ext>
            </a:extLst>
          </p:cNvPr>
          <p:cNvSpPr txBox="1"/>
          <p:nvPr/>
        </p:nvSpPr>
        <p:spPr>
          <a:xfrm>
            <a:off x="6563965" y="3806887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queue.enqueue(7)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1F43C6-B48D-E746-B8F8-C3586EB0A8CE}"/>
              </a:ext>
            </a:extLst>
          </p:cNvPr>
          <p:cNvSpPr txBox="1"/>
          <p:nvPr/>
        </p:nvSpPr>
        <p:spPr>
          <a:xfrm>
            <a:off x="646325" y="199442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6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8FFECC-5893-784D-8B6D-8E62A92AA30B}"/>
              </a:ext>
            </a:extLst>
          </p:cNvPr>
          <p:cNvSpPr txBox="1"/>
          <p:nvPr/>
        </p:nvSpPr>
        <p:spPr>
          <a:xfrm>
            <a:off x="646325" y="515351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7</a:t>
            </a:r>
            <a:endParaRPr kumimoji="1" lang="zh-CN" altLang="en-US" sz="2400">
              <a:latin typeface="Courier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46684C-5421-C746-9589-C127538C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645" y="1484505"/>
            <a:ext cx="4706538" cy="1863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1AD903-BCBB-814C-95D9-43AE8321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45" y="4688377"/>
            <a:ext cx="4680806" cy="18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654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2EFC-63B4-B14F-B5AE-73026AE8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入队示例</a:t>
            </a:r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C4B0E4BF-A63D-1746-BBB6-A41B151E4D24}"/>
              </a:ext>
            </a:extLst>
          </p:cNvPr>
          <p:cNvSpPr/>
          <p:nvPr/>
        </p:nvSpPr>
        <p:spPr>
          <a:xfrm>
            <a:off x="5916048" y="3782757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B467B-98E0-E44B-B0AC-1332E86F563C}"/>
              </a:ext>
            </a:extLst>
          </p:cNvPr>
          <p:cNvSpPr txBox="1"/>
          <p:nvPr/>
        </p:nvSpPr>
        <p:spPr>
          <a:xfrm>
            <a:off x="6491384" y="3679247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queue.enqueue(8)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1F43C6-B48D-E746-B8F8-C3586EB0A8CE}"/>
              </a:ext>
            </a:extLst>
          </p:cNvPr>
          <p:cNvSpPr txBox="1"/>
          <p:nvPr/>
        </p:nvSpPr>
        <p:spPr>
          <a:xfrm>
            <a:off x="646325" y="199442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7</a:t>
            </a:r>
            <a:endParaRPr kumimoji="1" lang="zh-CN" altLang="en-US" sz="2400">
              <a:latin typeface="Courier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3F2A79-942A-FE4E-9293-B3692AFF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645" y="1632443"/>
            <a:ext cx="4680806" cy="18535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8633C1-979A-2542-9117-F910A70F9CDE}"/>
              </a:ext>
            </a:extLst>
          </p:cNvPr>
          <p:cNvSpPr txBox="1"/>
          <p:nvPr/>
        </p:nvSpPr>
        <p:spPr>
          <a:xfrm>
            <a:off x="3858676" y="4868544"/>
            <a:ext cx="4637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solidFill>
                  <a:srgbClr val="FF0000"/>
                </a:solidFill>
              </a:rPr>
              <a:t>Queue Overflow</a:t>
            </a:r>
            <a:endParaRPr kumimoji="1" lang="zh-CN" altLang="en-US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816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2EFC-63B4-B14F-B5AE-73026AE8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出队示例</a:t>
            </a:r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C4B0E4BF-A63D-1746-BBB6-A41B151E4D24}"/>
              </a:ext>
            </a:extLst>
          </p:cNvPr>
          <p:cNvSpPr/>
          <p:nvPr/>
        </p:nvSpPr>
        <p:spPr>
          <a:xfrm>
            <a:off x="5940111" y="3611308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B467B-98E0-E44B-B0AC-1332E86F563C}"/>
              </a:ext>
            </a:extLst>
          </p:cNvPr>
          <p:cNvSpPr txBox="1"/>
          <p:nvPr/>
        </p:nvSpPr>
        <p:spPr>
          <a:xfrm>
            <a:off x="6515447" y="3507798"/>
            <a:ext cx="3302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queue.dequeue()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1F43C6-B48D-E746-B8F8-C3586EB0A8CE}"/>
              </a:ext>
            </a:extLst>
          </p:cNvPr>
          <p:cNvSpPr txBox="1"/>
          <p:nvPr/>
        </p:nvSpPr>
        <p:spPr>
          <a:xfrm>
            <a:off x="646325" y="199442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7</a:t>
            </a:r>
            <a:endParaRPr kumimoji="1" lang="zh-CN" altLang="en-US" sz="2400">
              <a:latin typeface="Courier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3F2A79-942A-FE4E-9293-B3692AFF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645" y="1632443"/>
            <a:ext cx="4680806" cy="18535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8B4178-100E-874E-8BB5-993054021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232" y="4666826"/>
            <a:ext cx="4528219" cy="19076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59E5BE0-9E6A-F242-857F-D49F61BA81D9}"/>
              </a:ext>
            </a:extLst>
          </p:cNvPr>
          <p:cNvSpPr txBox="1"/>
          <p:nvPr/>
        </p:nvSpPr>
        <p:spPr>
          <a:xfrm>
            <a:off x="646324" y="5158977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6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18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2EFC-63B4-B14F-B5AE-73026AE8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出队示例</a:t>
            </a:r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C4B0E4BF-A63D-1746-BBB6-A41B151E4D24}"/>
              </a:ext>
            </a:extLst>
          </p:cNvPr>
          <p:cNvSpPr/>
          <p:nvPr/>
        </p:nvSpPr>
        <p:spPr>
          <a:xfrm>
            <a:off x="5940111" y="3611308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B467B-98E0-E44B-B0AC-1332E86F563C}"/>
              </a:ext>
            </a:extLst>
          </p:cNvPr>
          <p:cNvSpPr txBox="1"/>
          <p:nvPr/>
        </p:nvSpPr>
        <p:spPr>
          <a:xfrm>
            <a:off x="6515447" y="3507798"/>
            <a:ext cx="3302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queue.dequeue()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1F43C6-B48D-E746-B8F8-C3586EB0A8CE}"/>
              </a:ext>
            </a:extLst>
          </p:cNvPr>
          <p:cNvSpPr txBox="1"/>
          <p:nvPr/>
        </p:nvSpPr>
        <p:spPr>
          <a:xfrm>
            <a:off x="646325" y="199442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6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E5BE0-9E6A-F242-857F-D49F61BA81D9}"/>
              </a:ext>
            </a:extLst>
          </p:cNvPr>
          <p:cNvSpPr txBox="1"/>
          <p:nvPr/>
        </p:nvSpPr>
        <p:spPr>
          <a:xfrm>
            <a:off x="646324" y="5158977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5</a:t>
            </a:r>
            <a:endParaRPr kumimoji="1" lang="zh-CN" altLang="en-US" sz="2400">
              <a:latin typeface="Courier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018E2C-7DD5-C647-A57D-8EA17D71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729" y="4711270"/>
            <a:ext cx="4422722" cy="18631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09BD13-B7E5-C948-97A6-1E07A33CB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696" y="1600165"/>
            <a:ext cx="4528219" cy="190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967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2EFC-63B4-B14F-B5AE-73026AE8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出队示例</a:t>
            </a:r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C4B0E4BF-A63D-1746-BBB6-A41B151E4D24}"/>
              </a:ext>
            </a:extLst>
          </p:cNvPr>
          <p:cNvSpPr/>
          <p:nvPr/>
        </p:nvSpPr>
        <p:spPr>
          <a:xfrm>
            <a:off x="5940111" y="3611308"/>
            <a:ext cx="264695" cy="481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B467B-98E0-E44B-B0AC-1332E86F563C}"/>
              </a:ext>
            </a:extLst>
          </p:cNvPr>
          <p:cNvSpPr txBox="1"/>
          <p:nvPr/>
        </p:nvSpPr>
        <p:spPr>
          <a:xfrm>
            <a:off x="6515447" y="3507798"/>
            <a:ext cx="3302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queue.dequeue()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1F43C6-B48D-E746-B8F8-C3586EB0A8CE}"/>
              </a:ext>
            </a:extLst>
          </p:cNvPr>
          <p:cNvSpPr txBox="1"/>
          <p:nvPr/>
        </p:nvSpPr>
        <p:spPr>
          <a:xfrm>
            <a:off x="646324" y="2198961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1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E5BE0-9E6A-F242-857F-D49F61BA81D9}"/>
              </a:ext>
            </a:extLst>
          </p:cNvPr>
          <p:cNvSpPr txBox="1"/>
          <p:nvPr/>
        </p:nvSpPr>
        <p:spPr>
          <a:xfrm>
            <a:off x="646324" y="5158977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queue.size = 0</a:t>
            </a:r>
            <a:endParaRPr kumimoji="1" lang="zh-CN" altLang="en-US" sz="2400">
              <a:latin typeface="Courier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C6C0C2-D424-2341-B3CA-28CEB8EC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729" y="1735310"/>
            <a:ext cx="4422722" cy="18631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B7F75C-C547-F94C-95FF-FEA30A59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729" y="4761158"/>
            <a:ext cx="4422722" cy="18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814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9246</TotalTime>
  <Words>409</Words>
  <Application>Microsoft Macintosh PowerPoint</Application>
  <PresentationFormat>宽屏</PresentationFormat>
  <Paragraphs>97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黑体</vt:lpstr>
      <vt:lpstr>Microsoft YaHei</vt:lpstr>
      <vt:lpstr>Microsoft YaHei</vt:lpstr>
      <vt:lpstr>Brush Script MT</vt:lpstr>
      <vt:lpstr>HanziPen SC</vt:lpstr>
      <vt:lpstr>Lantinghei SC Demibold</vt:lpstr>
      <vt:lpstr>Arial</vt:lpstr>
      <vt:lpstr>Courier</vt:lpstr>
      <vt:lpstr>Office 主题​​</vt:lpstr>
      <vt:lpstr>队列(FIFO)</vt:lpstr>
      <vt:lpstr>入队示例</vt:lpstr>
      <vt:lpstr>出队示例</vt:lpstr>
      <vt:lpstr>入队示例</vt:lpstr>
      <vt:lpstr>入队示例</vt:lpstr>
      <vt:lpstr>入队示例</vt:lpstr>
      <vt:lpstr>出队示例</vt:lpstr>
      <vt:lpstr>出队示例</vt:lpstr>
      <vt:lpstr>出队示例</vt:lpstr>
      <vt:lpstr>抽象</vt:lpstr>
      <vt:lpstr>enqueue</vt:lpstr>
      <vt:lpstr>dequeue</vt:lpstr>
      <vt:lpstr>其他问题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141</cp:revision>
  <dcterms:created xsi:type="dcterms:W3CDTF">2018-08-02T23:34:41Z</dcterms:created>
  <dcterms:modified xsi:type="dcterms:W3CDTF">2018-10-22T14:13:21Z</dcterms:modified>
</cp:coreProperties>
</file>