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78" r:id="rId4"/>
    <p:sldId id="280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3"/>
    <p:restoredTop sz="94632"/>
  </p:normalViewPr>
  <p:slideViewPr>
    <p:cSldViewPr snapToGrid="0" snapToObjects="1">
      <p:cViewPr varScale="1">
        <p:scale>
          <a:sx n="83" d="100"/>
          <a:sy n="83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8/17/18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xmlns="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8/17/18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对数函数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50156" y="1690688"/>
                <a:ext cx="321254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sz="4800" b="0" i="1">
                          <a:latin typeface="Cambria Math" charset="0"/>
                        </a:rPr>
                        <m:t>=1024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56" y="1690688"/>
                <a:ext cx="3212546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50156" y="2939307"/>
                <a:ext cx="42323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4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4800" b="0" i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48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4800" b="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1024</m:t>
                          </m:r>
                        </m:e>
                      </m:func>
                      <m:r>
                        <a:rPr kumimoji="1" lang="en-US" altLang="zh-CN" sz="4800" b="0" i="1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56" y="2939307"/>
                <a:ext cx="4232377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750719" y="3016251"/>
            <a:ext cx="5471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——</a:t>
            </a:r>
            <a:r>
              <a:rPr kumimoji="1" lang="zh-CN" altLang="en-US" sz="3200"/>
              <a:t>以</a:t>
            </a:r>
            <a:r>
              <a:rPr kumimoji="1" lang="en-US" altLang="zh-CN" sz="3200"/>
              <a:t>2</a:t>
            </a:r>
            <a:r>
              <a:rPr kumimoji="1" lang="zh-CN" altLang="en-US" sz="3200"/>
              <a:t>为第</a:t>
            </a:r>
            <a:r>
              <a:rPr kumimoji="1" lang="en-US" altLang="zh-CN" sz="3200"/>
              <a:t>1024</a:t>
            </a:r>
            <a:r>
              <a:rPr kumimoji="1" lang="zh-CN" altLang="en-US" sz="3200"/>
              <a:t>的对数是</a:t>
            </a:r>
            <a:r>
              <a:rPr kumimoji="1" lang="en-US" altLang="zh-CN" sz="3200"/>
              <a:t>10</a:t>
            </a:r>
            <a:endParaRPr kumimoji="1" lang="zh-CN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250156" y="4185227"/>
                <a:ext cx="64137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𝑦</m:t>
                          </m:r>
                        </m:sup>
                      </m:sSup>
                      <m:r>
                        <a:rPr kumimoji="1" lang="en-US" altLang="zh-CN" sz="4800" b="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  </m:t>
                      </m:r>
                      <m:r>
                        <a:rPr kumimoji="1" lang="en-US" altLang="zh-CN" sz="48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𝑖𝑓𝑓</m:t>
                      </m:r>
                      <m:func>
                        <m:func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4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4800" b="0" i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4800" b="0" i="1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4800" b="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56" y="4185227"/>
                <a:ext cx="641374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36" y="677734"/>
            <a:ext cx="8406173" cy="55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1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90477" y="1566701"/>
                <a:ext cx="9170879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zh-CN" altLang="en-US" sz="3600"/>
                  <a:t>常用对数</a:t>
                </a:r>
                <a:r>
                  <a:rPr kumimoji="1" lang="en-US" altLang="zh-CN" sz="3600"/>
                  <a:t>——</a:t>
                </a:r>
                <a:r>
                  <a:rPr kumimoji="1" lang="zh-CN" altLang="en-US" sz="3600"/>
                  <a:t>以</a:t>
                </a:r>
                <a:r>
                  <a:rPr kumimoji="1" lang="en-US" altLang="zh-CN" sz="3600"/>
                  <a:t>10</a:t>
                </a:r>
                <a:r>
                  <a:rPr kumimoji="1" lang="zh-CN" altLang="en-US" sz="3600"/>
                  <a:t>为底的对数</a:t>
                </a:r>
                <a:endParaRPr kumimoji="1" lang="en-US" altLang="zh-CN" sz="360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zh-CN" altLang="en-US" sz="3600"/>
                  <a:t>自然对数</a:t>
                </a:r>
                <a:r>
                  <a:rPr kumimoji="1" lang="en-US" altLang="zh-CN" sz="3600"/>
                  <a:t>——</a:t>
                </a:r>
                <a:r>
                  <a:rPr kumimoji="1" lang="zh-CN" altLang="en-US" sz="3600"/>
                  <a:t>以</a:t>
                </a:r>
                <a14:m>
                  <m:oMath xmlns:m="http://schemas.openxmlformats.org/officeDocument/2006/math">
                    <m:r>
                      <a:rPr kumimoji="1" lang="en-US" altLang="zh-CN" sz="3600" b="0" i="1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kumimoji="1" lang="en-US" altLang="zh-CN" sz="3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sSup>
                          <m:sSupPr>
                            <m:ctrlPr>
                              <a:rPr kumimoji="1" lang="en-US" altLang="zh-CN" sz="36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600" b="0" i="1">
                                <a:latin typeface="Cambria Math" charset="0"/>
                              </a:rPr>
                              <m:t>1.0001</m:t>
                            </m:r>
                          </m:e>
                          <m:sup>
                            <m:r>
                              <a:rPr kumimoji="1" lang="en-US" altLang="zh-CN" sz="3600" b="0" i="1">
                                <a:latin typeface="Cambria Math" charset="0"/>
                              </a:rPr>
                              <m:t>10000</m:t>
                            </m:r>
                          </m:sup>
                        </m:sSup>
                        <m:r>
                          <a:rPr kumimoji="1"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kumimoji="1" lang="en-US" altLang="zh-CN" sz="3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2.7182818</m:t>
                        </m:r>
                      </m:e>
                    </m:d>
                  </m:oMath>
                </a14:m>
                <a:r>
                  <a:rPr kumimoji="1" lang="en-US" altLang="zh-CN" sz="3600" b="0"/>
                  <a:t>	 </a:t>
                </a:r>
                <a:r>
                  <a:rPr kumimoji="1" lang="en-US" altLang="zh-CN" sz="3600" b="0">
                    <a:solidFill>
                      <a:srgbClr val="FF0000"/>
                    </a:solidFill>
                  </a:rPr>
                  <a:t>ln(x)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zh-CN" altLang="en-US" sz="3600"/>
                  <a:t>二进制对数</a:t>
                </a:r>
                <a:r>
                  <a:rPr kumimoji="1" lang="en-US" altLang="zh-CN" sz="3600"/>
                  <a:t>——</a:t>
                </a:r>
                <a:r>
                  <a:rPr kumimoji="1" lang="zh-CN" altLang="en-US" sz="3600"/>
                  <a:t>以</a:t>
                </a:r>
                <a:r>
                  <a:rPr kumimoji="1" lang="en-US" altLang="zh-CN" sz="3600"/>
                  <a:t>2</a:t>
                </a:r>
                <a:r>
                  <a:rPr kumimoji="1" lang="zh-CN" altLang="en-US" sz="3600"/>
                  <a:t>为底的对数（计算机</a:t>
                </a:r>
                <a:r>
                  <a:rPr kumimoji="1" lang="en-US" altLang="zh-CN" sz="3600"/>
                  <a:t>) </a:t>
                </a:r>
                <a:r>
                  <a:rPr kumimoji="1" lang="en-US" altLang="zh-CN" sz="3600">
                    <a:solidFill>
                      <a:srgbClr val="FF0000"/>
                    </a:solidFill>
                  </a:rPr>
                  <a:t>lg(x)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zh-CN" altLang="en-US" sz="3600"/>
                  <a:t>其他</a:t>
                </a:r>
                <a:endParaRPr kumimoji="1" lang="en-US" altLang="zh-CN" sz="3600" b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77" y="1566701"/>
                <a:ext cx="9170879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1862" b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对数运算规则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32855" y="1875294"/>
                <a:ext cx="67856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4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4800" b="0" i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4800" b="0" i="1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zh-CN" sz="4800" b="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48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4800" b="0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zh-CN" sz="4800" b="0" i="1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zh-CN" sz="4800" b="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zh-CN" sz="4800" b="0" i="1">
                                  <a:latin typeface="Cambria Math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kumimoji="1" lang="en-US" altLang="zh-CN" sz="4800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kumimoji="1" lang="en-US" altLang="zh-CN" sz="48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4800" b="0" i="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kumimoji="1" lang="en-US" altLang="zh-CN" sz="4800" b="0" i="1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kumimoji="1" lang="en-US" altLang="zh-CN" sz="4800" b="0" i="1">
                                      <a:latin typeface="Cambria Math" charset="0"/>
                                    </a:rPr>
                                    <m:t>𝑥𝑦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48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55" y="1875294"/>
                <a:ext cx="678564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32855" y="2798564"/>
                <a:ext cx="359310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𝑦</m:t>
                          </m:r>
                        </m:sup>
                      </m:sSup>
                      <m:r>
                        <a:rPr kumimoji="1" lang="en-US" altLang="zh-CN" sz="4800" b="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4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4800" b="0" i="1">
                              <a:latin typeface="Cambria Math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kumimoji="1" lang="zh-CN" altLang="en-US" sz="4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55" y="2798564"/>
                <a:ext cx="3593100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104</Words>
  <Application>Microsoft Macintosh PowerPoint</Application>
  <PresentationFormat>宽屏</PresentationFormat>
  <Paragraphs>14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Black</vt:lpstr>
      <vt:lpstr>Cambria Math</vt:lpstr>
      <vt:lpstr>HanziPen SC</vt:lpstr>
      <vt:lpstr>Lantinghei SC Demibold</vt:lpstr>
      <vt:lpstr>等线</vt:lpstr>
      <vt:lpstr>黑体</vt:lpstr>
      <vt:lpstr>微软雅黑</vt:lpstr>
      <vt:lpstr>Arial</vt:lpstr>
      <vt:lpstr>Office 主题​​</vt:lpstr>
      <vt:lpstr>对数函数</vt:lpstr>
      <vt:lpstr>PowerPoint 演示文稿</vt:lpstr>
      <vt:lpstr>分类</vt:lpstr>
      <vt:lpstr>对数运算规则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Happy</cp:lastModifiedBy>
  <cp:revision>55</cp:revision>
  <dcterms:created xsi:type="dcterms:W3CDTF">2018-08-02T23:34:41Z</dcterms:created>
  <dcterms:modified xsi:type="dcterms:W3CDTF">2018-08-17T09:11:58Z</dcterms:modified>
</cp:coreProperties>
</file>