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F8605-50E6-4F46-58F1-6D34C07E1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99FA5E-3A85-9371-4171-1E05064F7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4E4A9E-872C-731B-BE08-BEF2C114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26.10.2024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A44BD2-6505-0626-B431-2E76ADCE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2C4A23-76E8-5A1E-7816-330F6C1C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409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A46F3-67CA-297C-5E4B-44BFD5A5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6077DA-881B-37AB-B4C9-35BED01EE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CF868B-BCA0-2D1F-DB14-64BE4F32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26.10.2024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DF15D8-396A-61F6-EEFC-CD0932880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91A2C3-43CF-8FB9-8026-C2628808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867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6AC5494-5E0F-C195-2BB6-68238DA4A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419F99-1635-1577-A886-2272F68D9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A077EB-8EBA-7FAC-B381-22E3D879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26.10.2024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2A6F17-1852-C4CA-1CBB-C4905906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C72D6F-82AA-F161-C59B-7162F71E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382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08DAC-FA3A-CF02-BCC6-81FEB8D3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724455-3FA0-0A0D-AC65-74647F7A7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427492-20D1-7164-5A1C-2860AF08A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26.10.2024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38694E-431C-7526-F2F6-DEF65ADB4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7AEE81-64BF-2572-395C-BD8BAD397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322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61022A-1B64-C345-5502-1C3B5B65E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1D0685-206F-D9C6-B72A-42B36201F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A6950-8B09-914E-FE83-D69FA8493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26.10.2024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158A44-9F01-07EF-AF85-4682AABE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9A3D1F-5C76-4429-97F3-473C4476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979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454A8-046A-94E7-FD39-7CC6A543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0B6E19-6960-35A9-6FFA-55E8D366A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A17AD7-C3E0-8586-0400-629A3D941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348FE4-3AF6-D67D-4522-E26BCAA4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26.10.2024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B8A965-6977-56A3-16CD-BED31E29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3EF621-75D9-03AF-9E58-688DC54F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28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20032-5605-917E-67CA-D6F3DDCA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94E83E-3FF1-3233-E548-6A9566E68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B861FA-F531-A34C-A7BA-CC6D1C047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0992D9-2336-6C38-6094-A4CFB91D8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6ACD2B6-95FC-DB3E-550E-199278586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5607C75-E64E-2648-3482-0178BD65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26.10.2024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221395-FC37-D879-98D8-8BE68724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AC73EF-B6BF-3413-0DF9-261BC56B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469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CDF7E-1667-2C3A-8C1F-C198337D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51D0AF-0C7D-6AB6-257E-37C6EB00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26.10.2024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F52F22-5D14-9F12-9B93-7EEE618A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561E1C-FFF3-05A6-8368-21688AFB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841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4EBD17-9BFD-EB6E-C3A3-446450A0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26.10.2024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3893BB-D21F-EDFC-8E6D-ED91A30E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89CA7C-F457-B561-153A-DDC6B21F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946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8B31F-8E66-3B73-42CA-CF81BE414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8FBB0A-BA52-6694-7E9F-E6E80F146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D812D9-9BA2-ADD2-272B-39B3B39F4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3DBFC3-F247-DF0F-3589-846965C4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26.10.2024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B14F63-F733-B6E0-D506-253F73C3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310898-AC38-7AC4-0FA0-8121FE5B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748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8AAA7-DA1C-E2D0-D4C4-2B40603F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7106D6-87FB-C7C7-CC19-BC7C32AF1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C7C439-93BD-9DB5-F9CE-646A2B15B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905A05-58D9-D21E-0B4A-0E94F41D9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26.10.2024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45AD0E-8587-6B59-04CE-BB26DBE8D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B03D0D-031F-9BCD-E3FA-D311345F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667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7D0C0AA-E334-6D4E-910C-6DCCA747C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90AAC0-C455-5CF4-C305-6A9E0F901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DF665C-8E64-D760-9724-E5EAAB9AF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1E2D0-6736-4F9C-864B-7D41B9C1820B}" type="datetimeFigureOut">
              <a:rPr lang="de-CH" smtClean="0"/>
              <a:t>26.10.2024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299FEC-0427-B4BF-85DE-44E392825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6427A6-842F-C22D-8061-2299B8095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622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9D59200-9E3C-F0E1-FFA9-680540FE1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81647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777432-02EF-35FD-C4E7-53127726C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164" y="367553"/>
            <a:ext cx="5961529" cy="1643249"/>
          </a:xfrm>
        </p:spPr>
        <p:txBody>
          <a:bodyPr>
            <a:normAutofit fontScale="90000"/>
          </a:bodyPr>
          <a:lstStyle/>
          <a:p>
            <a:pPr algn="just"/>
            <a:r>
              <a:rPr lang="de-CH" dirty="0" err="1">
                <a:solidFill>
                  <a:schemeClr val="bg1"/>
                </a:solidFill>
              </a:rPr>
              <a:t>Regions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of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the</a:t>
            </a:r>
            <a:r>
              <a:rPr lang="de-CH" dirty="0">
                <a:solidFill>
                  <a:schemeClr val="bg1"/>
                </a:solidFill>
              </a:rPr>
              <a:t> stellar initial mass </a:t>
            </a:r>
            <a:r>
              <a:rPr lang="de-CH" dirty="0" err="1">
                <a:solidFill>
                  <a:schemeClr val="bg1"/>
                </a:solidFill>
              </a:rPr>
              <a:t>function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AC0C88-3845-A824-17EB-771E04403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482" y="6237662"/>
            <a:ext cx="3061447" cy="47690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Chiara, Felix, Laxman</a:t>
            </a: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5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971BF6-0D0B-A248-2E3D-7F282C4E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FDFBA9-632F-6E66-962E-89FFF73C1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1601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Regions of the stellar initial mass function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Regions of the stellar initial mass function</dc:title>
  <dc:creator>Laxman Kanagartnam</dc:creator>
  <cp:lastModifiedBy>Laxman Kanagartnam</cp:lastModifiedBy>
  <cp:revision>1</cp:revision>
  <dcterms:created xsi:type="dcterms:W3CDTF">2024-10-26T20:31:08Z</dcterms:created>
  <dcterms:modified xsi:type="dcterms:W3CDTF">2024-10-26T20:34:37Z</dcterms:modified>
</cp:coreProperties>
</file>