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26.10.2024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5961529" cy="1643249"/>
          </a:xfrm>
        </p:spPr>
        <p:txBody>
          <a:bodyPr>
            <a:normAutofit fontScale="90000"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385482" y="6237662"/>
            <a:ext cx="3061447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44152-9814-53F2-5FFD-B5A22BC866FF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Regions of the stellar initial mass function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2</cp:revision>
  <dcterms:created xsi:type="dcterms:W3CDTF">2024-10-26T20:31:08Z</dcterms:created>
  <dcterms:modified xsi:type="dcterms:W3CDTF">2024-10-26T20:45:22Z</dcterms:modified>
</cp:coreProperties>
</file>