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Kanagartnam" initials="LK" lastIdx="1" clrIdx="0">
    <p:extLst>
      <p:ext uri="{19B8F6BF-5375-455C-9EA6-DF929625EA0E}">
        <p15:presenceInfo xmlns:p15="http://schemas.microsoft.com/office/powerpoint/2012/main" userId="464bc8be8f0ce3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BA1E-66C4-408A-84BC-00B04941D453}" v="81" dt="2024-10-30T00:37:0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inberger" userId="18a5da46409cd675" providerId="LiveId" clId="{5D2ABA1E-66C4-408A-84BC-00B04941D453}"/>
    <pc:docChg chg="undo custSel addSld modSld sldOrd">
      <pc:chgData name="felix weinberger" userId="18a5da46409cd675" providerId="LiveId" clId="{5D2ABA1E-66C4-408A-84BC-00B04941D453}" dt="2024-10-30T11:55:55.730" v="745" actId="20577"/>
      <pc:docMkLst>
        <pc:docMk/>
      </pc:docMkLst>
      <pc:sldChg chg="addSp delSp modSp mod modAnim">
        <pc:chgData name="felix weinberger" userId="18a5da46409cd675" providerId="LiveId" clId="{5D2ABA1E-66C4-408A-84BC-00B04941D453}" dt="2024-10-30T00:33:47.664" v="656" actId="1076"/>
        <pc:sldMkLst>
          <pc:docMk/>
          <pc:sldMk cId="1421601566" sldId="257"/>
        </pc:sldMkLst>
        <pc:spChg chg="mod">
          <ac:chgData name="felix weinberger" userId="18a5da46409cd675" providerId="LiveId" clId="{5D2ABA1E-66C4-408A-84BC-00B04941D453}" dt="2024-10-30T00:19:57.204" v="619" actId="20577"/>
          <ac:spMkLst>
            <pc:docMk/>
            <pc:sldMk cId="1421601566" sldId="257"/>
            <ac:spMk id="3" creationId="{0BFDFBA9-632F-6E66-962E-89FFF73C150D}"/>
          </ac:spMkLst>
        </pc:spChg>
        <pc:spChg chg="add mod">
          <ac:chgData name="felix weinberger" userId="18a5da46409cd675" providerId="LiveId" clId="{5D2ABA1E-66C4-408A-84BC-00B04941D453}" dt="2024-10-30T00:33:47.664" v="656" actId="1076"/>
          <ac:spMkLst>
            <pc:docMk/>
            <pc:sldMk cId="1421601566" sldId="257"/>
            <ac:spMk id="4" creationId="{09F29BBF-A3E6-BA2B-E6B4-02507DF08A71}"/>
          </ac:spMkLst>
        </pc:spChg>
        <pc:spChg chg="del mod">
          <ac:chgData name="felix weinberger" userId="18a5da46409cd675" providerId="LiveId" clId="{5D2ABA1E-66C4-408A-84BC-00B04941D453}" dt="2024-10-30T00:33:41.220" v="655" actId="21"/>
          <ac:spMkLst>
            <pc:docMk/>
            <pc:sldMk cId="1421601566" sldId="257"/>
            <ac:spMk id="5" creationId="{BE9290FF-F542-DB3E-9495-12FA3AD4BEA5}"/>
          </ac:spMkLst>
        </pc:spChg>
        <pc:picChg chg="add mod">
          <ac:chgData name="felix weinberger" userId="18a5da46409cd675" providerId="LiveId" clId="{5D2ABA1E-66C4-408A-84BC-00B04941D453}" dt="2024-10-30T00:20:33.824" v="622" actId="1076"/>
          <ac:picMkLst>
            <pc:docMk/>
            <pc:sldMk cId="1421601566" sldId="257"/>
            <ac:picMk id="6" creationId="{44D4BEDB-1862-747E-F97A-929336BE5D21}"/>
          </ac:picMkLst>
        </pc:picChg>
      </pc:sldChg>
      <pc:sldChg chg="addSp delSp modSp mod">
        <pc:chgData name="felix weinberger" userId="18a5da46409cd675" providerId="LiveId" clId="{5D2ABA1E-66C4-408A-84BC-00B04941D453}" dt="2024-10-30T00:31:55.197" v="650" actId="1076"/>
        <pc:sldMkLst>
          <pc:docMk/>
          <pc:sldMk cId="4151013859" sldId="259"/>
        </pc:sldMkLst>
        <pc:spChg chg="add mod">
          <ac:chgData name="felix weinberger" userId="18a5da46409cd675" providerId="LiveId" clId="{5D2ABA1E-66C4-408A-84BC-00B04941D453}" dt="2024-10-30T00:31:55.197" v="650" actId="1076"/>
          <ac:spMkLst>
            <pc:docMk/>
            <pc:sldMk cId="4151013859" sldId="259"/>
            <ac:spMk id="4" creationId="{686D8D23-60AC-1CFB-8046-1E24C64D6DAB}"/>
          </ac:spMkLst>
        </pc:spChg>
        <pc:spChg chg="del mod">
          <ac:chgData name="felix weinberger" userId="18a5da46409cd675" providerId="LiveId" clId="{5D2ABA1E-66C4-408A-84BC-00B04941D453}" dt="2024-10-30T00:31:42.108" v="649" actId="21"/>
          <ac:spMkLst>
            <pc:docMk/>
            <pc:sldMk cId="4151013859" sldId="259"/>
            <ac:spMk id="5" creationId="{A017D7C4-22AF-25F3-279A-136EFA212B76}"/>
          </ac:spMkLst>
        </pc:spChg>
      </pc:sldChg>
      <pc:sldChg chg="addSp delSp modSp mod">
        <pc:chgData name="felix weinberger" userId="18a5da46409cd675" providerId="LiveId" clId="{5D2ABA1E-66C4-408A-84BC-00B04941D453}" dt="2024-10-30T11:55:55.730" v="745" actId="20577"/>
        <pc:sldMkLst>
          <pc:docMk/>
          <pc:sldMk cId="1919129463" sldId="260"/>
        </pc:sldMkLst>
        <pc:spChg chg="mod">
          <ac:chgData name="felix weinberger" userId="18a5da46409cd675" providerId="LiveId" clId="{5D2ABA1E-66C4-408A-84BC-00B04941D453}" dt="2024-10-30T11:55:55.730" v="745" actId="20577"/>
          <ac:spMkLst>
            <pc:docMk/>
            <pc:sldMk cId="1919129463" sldId="260"/>
            <ac:spMk id="3" creationId="{1263C8D3-477F-AC60-DF3A-3D2D1E623609}"/>
          </ac:spMkLst>
        </pc:spChg>
        <pc:spChg chg="add del mod">
          <ac:chgData name="felix weinberger" userId="18a5da46409cd675" providerId="LiveId" clId="{5D2ABA1E-66C4-408A-84BC-00B04941D453}" dt="2024-10-30T00:35:18.686" v="665"/>
          <ac:spMkLst>
            <pc:docMk/>
            <pc:sldMk cId="1919129463" sldId="260"/>
            <ac:spMk id="4" creationId="{607EF70C-7BBA-852F-CC45-DE1A2F607498}"/>
          </ac:spMkLst>
        </pc:spChg>
        <pc:spChg chg="del">
          <ac:chgData name="felix weinberger" userId="18a5da46409cd675" providerId="LiveId" clId="{5D2ABA1E-66C4-408A-84BC-00B04941D453}" dt="2024-10-30T00:36:09.791" v="672" actId="21"/>
          <ac:spMkLst>
            <pc:docMk/>
            <pc:sldMk cId="1919129463" sldId="260"/>
            <ac:spMk id="5" creationId="{04E3191A-8CDB-B5BC-5C98-9B4A46BD78A1}"/>
          </ac:spMkLst>
        </pc:spChg>
        <pc:spChg chg="add mod">
          <ac:chgData name="felix weinberger" userId="18a5da46409cd675" providerId="LiveId" clId="{5D2ABA1E-66C4-408A-84BC-00B04941D453}" dt="2024-10-30T00:36:16.708" v="673" actId="1076"/>
          <ac:spMkLst>
            <pc:docMk/>
            <pc:sldMk cId="1919129463" sldId="260"/>
            <ac:spMk id="6" creationId="{F85C845D-453C-4BA8-3288-19518EB0E24A}"/>
          </ac:spMkLst>
        </pc:spChg>
      </pc:sldChg>
      <pc:sldChg chg="addSp delSp modSp mod">
        <pc:chgData name="felix weinberger" userId="18a5da46409cd675" providerId="LiveId" clId="{5D2ABA1E-66C4-408A-84BC-00B04941D453}" dt="2024-10-30T00:38:01.242" v="682" actId="1076"/>
        <pc:sldMkLst>
          <pc:docMk/>
          <pc:sldMk cId="1029863005" sldId="261"/>
        </pc:sldMkLst>
        <pc:spChg chg="mod">
          <ac:chgData name="felix weinberger" userId="18a5da46409cd675" providerId="LiveId" clId="{5D2ABA1E-66C4-408A-84BC-00B04941D453}" dt="2024-10-30T00:22:45.781" v="637" actId="20577"/>
          <ac:spMkLst>
            <pc:docMk/>
            <pc:sldMk cId="1029863005" sldId="261"/>
            <ac:spMk id="3" creationId="{C770A835-08A1-4365-4D5E-4BE4248BF3AC}"/>
          </ac:spMkLst>
        </pc:spChg>
        <pc:spChg chg="add mod">
          <ac:chgData name="felix weinberger" userId="18a5da46409cd675" providerId="LiveId" clId="{5D2ABA1E-66C4-408A-84BC-00B04941D453}" dt="2024-10-30T00:38:01.242" v="682" actId="1076"/>
          <ac:spMkLst>
            <pc:docMk/>
            <pc:sldMk cId="1029863005" sldId="261"/>
            <ac:spMk id="4" creationId="{535080F8-F77A-9CC5-2FCA-0277F0CC98D6}"/>
          </ac:spMkLst>
        </pc:spChg>
        <pc:spChg chg="del mod">
          <ac:chgData name="felix weinberger" userId="18a5da46409cd675" providerId="LiveId" clId="{5D2ABA1E-66C4-408A-84BC-00B04941D453}" dt="2024-10-30T00:37:04.700" v="680" actId="21"/>
          <ac:spMkLst>
            <pc:docMk/>
            <pc:sldMk cId="1029863005" sldId="261"/>
            <ac:spMk id="5" creationId="{0A169F0D-118A-9A34-277E-4D42CCBDE3DF}"/>
          </ac:spMkLst>
        </pc:spChg>
      </pc:sldChg>
      <pc:sldChg chg="addSp delSp modSp mod">
        <pc:chgData name="felix weinberger" userId="18a5da46409cd675" providerId="LiveId" clId="{5D2ABA1E-66C4-408A-84BC-00B04941D453}" dt="2024-10-30T00:37:44.224" v="681" actId="1076"/>
        <pc:sldMkLst>
          <pc:docMk/>
          <pc:sldMk cId="2072583219" sldId="262"/>
        </pc:sldMkLst>
        <pc:spChg chg="add mod">
          <ac:chgData name="felix weinberger" userId="18a5da46409cd675" providerId="LiveId" clId="{5D2ABA1E-66C4-408A-84BC-00B04941D453}" dt="2024-10-30T00:37:44.224" v="681" actId="1076"/>
          <ac:spMkLst>
            <pc:docMk/>
            <pc:sldMk cId="2072583219" sldId="262"/>
            <ac:spMk id="3" creationId="{61EA2FBB-8475-900B-DE42-30E3FC5F8D36}"/>
          </ac:spMkLst>
        </pc:spChg>
        <pc:spChg chg="mod">
          <ac:chgData name="felix weinberger" userId="18a5da46409cd675" providerId="LiveId" clId="{5D2ABA1E-66C4-408A-84BC-00B04941D453}" dt="2024-10-29T22:50:31.887" v="1" actId="1076"/>
          <ac:spMkLst>
            <pc:docMk/>
            <pc:sldMk cId="2072583219" sldId="262"/>
            <ac:spMk id="6" creationId="{1F707FD6-1A03-BD49-F634-F12BC157F1B4}"/>
          </ac:spMkLst>
        </pc:spChg>
        <pc:spChg chg="del">
          <ac:chgData name="felix weinberger" userId="18a5da46409cd675" providerId="LiveId" clId="{5D2ABA1E-66C4-408A-84BC-00B04941D453}" dt="2024-10-30T00:34:29.660" v="661" actId="21"/>
          <ac:spMkLst>
            <pc:docMk/>
            <pc:sldMk cId="2072583219" sldId="262"/>
            <ac:spMk id="8" creationId="{D6344629-19C5-B53A-B366-FE515A72F1D7}"/>
          </ac:spMkLst>
        </pc:spChg>
      </pc:sldChg>
      <pc:sldChg chg="delSp modSp mod modShow">
        <pc:chgData name="felix weinberger" userId="18a5da46409cd675" providerId="LiveId" clId="{5D2ABA1E-66C4-408A-84BC-00B04941D453}" dt="2024-10-30T11:31:59.869" v="687" actId="729"/>
        <pc:sldMkLst>
          <pc:docMk/>
          <pc:sldMk cId="3335402786" sldId="263"/>
        </pc:sldMkLst>
        <pc:spChg chg="mod">
          <ac:chgData name="felix weinberger" userId="18a5da46409cd675" providerId="LiveId" clId="{5D2ABA1E-66C4-408A-84BC-00B04941D453}" dt="2024-10-29T22:50:40.007" v="2" actId="1076"/>
          <ac:spMkLst>
            <pc:docMk/>
            <pc:sldMk cId="3335402786" sldId="263"/>
            <ac:spMk id="6" creationId="{B254CAEB-140B-268B-B474-DAC541AFB179}"/>
          </ac:spMkLst>
        </pc:spChg>
        <pc:spChg chg="del">
          <ac:chgData name="felix weinberger" userId="18a5da46409cd675" providerId="LiveId" clId="{5D2ABA1E-66C4-408A-84BC-00B04941D453}" dt="2024-10-29T22:45:17.810" v="0" actId="21"/>
          <ac:spMkLst>
            <pc:docMk/>
            <pc:sldMk cId="3335402786" sldId="263"/>
            <ac:spMk id="8" creationId="{E0F4923D-52C9-E161-D83A-8D5A7DFED3B6}"/>
          </ac:spMkLst>
        </pc:spChg>
      </pc:sldChg>
      <pc:sldChg chg="addSp modSp new mod modAnim modShow">
        <pc:chgData name="felix weinberger" userId="18a5da46409cd675" providerId="LiveId" clId="{5D2ABA1E-66C4-408A-84BC-00B04941D453}" dt="2024-10-30T11:32:04.228" v="688" actId="729"/>
        <pc:sldMkLst>
          <pc:docMk/>
          <pc:sldMk cId="1400074304" sldId="264"/>
        </pc:sldMkLst>
        <pc:spChg chg="mod">
          <ac:chgData name="felix weinberger" userId="18a5da46409cd675" providerId="LiveId" clId="{5D2ABA1E-66C4-408A-84BC-00B04941D453}" dt="2024-10-29T23:38:05.411" v="36" actId="20577"/>
          <ac:spMkLst>
            <pc:docMk/>
            <pc:sldMk cId="1400074304" sldId="264"/>
            <ac:spMk id="2" creationId="{D0B0F745-97EA-4E4A-7E37-C418A5F2C394}"/>
          </ac:spMkLst>
        </pc:spChg>
        <pc:spChg chg="mod">
          <ac:chgData name="felix weinberger" userId="18a5da46409cd675" providerId="LiveId" clId="{5D2ABA1E-66C4-408A-84BC-00B04941D453}" dt="2024-10-29T23:40:35.185" v="96" actId="20577"/>
          <ac:spMkLst>
            <pc:docMk/>
            <pc:sldMk cId="1400074304" sldId="264"/>
            <ac:spMk id="3" creationId="{B04DC0BC-824E-702F-8851-B486B9F8AE59}"/>
          </ac:spMkLst>
        </pc:spChg>
        <pc:spChg chg="add mod">
          <ac:chgData name="felix weinberger" userId="18a5da46409cd675" providerId="LiveId" clId="{5D2ABA1E-66C4-408A-84BC-00B04941D453}" dt="2024-10-29T23:59:14.428" v="547" actId="6549"/>
          <ac:spMkLst>
            <pc:docMk/>
            <pc:sldMk cId="1400074304" sldId="264"/>
            <ac:spMk id="4" creationId="{CD714AC3-0A6F-D30B-B2CD-A24D9E1C3603}"/>
          </ac:spMkLst>
        </pc:spChg>
        <pc:picChg chg="add mod">
          <ac:chgData name="felix weinberger" userId="18a5da46409cd675" providerId="LiveId" clId="{5D2ABA1E-66C4-408A-84BC-00B04941D453}" dt="2024-10-29T23:59:09.108" v="546" actId="1076"/>
          <ac:picMkLst>
            <pc:docMk/>
            <pc:sldMk cId="1400074304" sldId="264"/>
            <ac:picMk id="6" creationId="{4C803CC6-3532-E2D9-6572-FCD5DACCE75F}"/>
          </ac:picMkLst>
        </pc:picChg>
        <pc:picChg chg="add mod">
          <ac:chgData name="felix weinberger" userId="18a5da46409cd675" providerId="LiveId" clId="{5D2ABA1E-66C4-408A-84BC-00B04941D453}" dt="2024-10-29T23:59:51.578" v="552" actId="14100"/>
          <ac:picMkLst>
            <pc:docMk/>
            <pc:sldMk cId="1400074304" sldId="264"/>
            <ac:picMk id="8" creationId="{BE3CCE4B-44D7-493B-A10C-BFF4877AD739}"/>
          </ac:picMkLst>
        </pc:picChg>
      </pc:sldChg>
      <pc:sldChg chg="addSp modSp add mod ord modAnim">
        <pc:chgData name="felix weinberger" userId="18a5da46409cd675" providerId="LiveId" clId="{5D2ABA1E-66C4-408A-84BC-00B04941D453}" dt="2024-10-30T11:46:53.524" v="690"/>
        <pc:sldMkLst>
          <pc:docMk/>
          <pc:sldMk cId="4171725056" sldId="265"/>
        </pc:sldMkLst>
        <pc:spChg chg="mod">
          <ac:chgData name="felix weinberger" userId="18a5da46409cd675" providerId="LiveId" clId="{5D2ABA1E-66C4-408A-84BC-00B04941D453}" dt="2024-10-30T08:43:35.512" v="684" actId="20577"/>
          <ac:spMkLst>
            <pc:docMk/>
            <pc:sldMk cId="4171725056" sldId="265"/>
            <ac:spMk id="2" creationId="{B1947A9A-0B29-BCCA-BD70-DF23E61FA062}"/>
          </ac:spMkLst>
        </pc:spChg>
        <pc:spChg chg="add mod">
          <ac:chgData name="felix weinberger" userId="18a5da46409cd675" providerId="LiveId" clId="{5D2ABA1E-66C4-408A-84BC-00B04941D453}" dt="2024-10-30T00:00:38.785" v="559" actId="20577"/>
          <ac:spMkLst>
            <pc:docMk/>
            <pc:sldMk cId="4171725056" sldId="265"/>
            <ac:spMk id="4" creationId="{D2BC9874-9B26-3F37-299B-4F55BBAE3FDA}"/>
          </ac:spMkLst>
        </pc:spChg>
        <pc:picChg chg="add mod">
          <ac:chgData name="felix weinberger" userId="18a5da46409cd675" providerId="LiveId" clId="{5D2ABA1E-66C4-408A-84BC-00B04941D453}" dt="2024-10-29T23:56:23.757" v="469" actId="1076"/>
          <ac:picMkLst>
            <pc:docMk/>
            <pc:sldMk cId="4171725056" sldId="265"/>
            <ac:picMk id="6" creationId="{106DDEB9-9B43-E460-4E62-0C1C8B7037E0}"/>
          </ac:picMkLst>
        </pc:picChg>
        <pc:picChg chg="add mod">
          <ac:chgData name="felix weinberger" userId="18a5da46409cd675" providerId="LiveId" clId="{5D2ABA1E-66C4-408A-84BC-00B04941D453}" dt="2024-10-29T23:57:43.367" v="541" actId="1076"/>
          <ac:picMkLst>
            <pc:docMk/>
            <pc:sldMk cId="4171725056" sldId="265"/>
            <ac:picMk id="8" creationId="{7646234B-5B27-9C4F-2EA7-E56689AD1003}"/>
          </ac:picMkLst>
        </pc:picChg>
      </pc:sldChg>
      <pc:sldChg chg="addSp modSp add mod">
        <pc:chgData name="felix weinberger" userId="18a5da46409cd675" providerId="LiveId" clId="{5D2ABA1E-66C4-408A-84BC-00B04941D453}" dt="2024-10-30T08:43:39.601" v="686" actId="20577"/>
        <pc:sldMkLst>
          <pc:docMk/>
          <pc:sldMk cId="168457257" sldId="266"/>
        </pc:sldMkLst>
        <pc:spChg chg="mod">
          <ac:chgData name="felix weinberger" userId="18a5da46409cd675" providerId="LiveId" clId="{5D2ABA1E-66C4-408A-84BC-00B04941D453}" dt="2024-10-30T08:43:39.601" v="686" actId="20577"/>
          <ac:spMkLst>
            <pc:docMk/>
            <pc:sldMk cId="168457257" sldId="266"/>
            <ac:spMk id="2" creationId="{E6EEFE40-C129-91DC-624C-4B782C387F2E}"/>
          </ac:spMkLst>
        </pc:spChg>
        <pc:spChg chg="mod">
          <ac:chgData name="felix weinberger" userId="18a5da46409cd675" providerId="LiveId" clId="{5D2ABA1E-66C4-408A-84BC-00B04941D453}" dt="2024-10-29T23:49:09.889" v="308" actId="20577"/>
          <ac:spMkLst>
            <pc:docMk/>
            <pc:sldMk cId="168457257" sldId="266"/>
            <ac:spMk id="3" creationId="{A84A8B89-B38F-A6EE-EBB9-4FE42B50A3DE}"/>
          </ac:spMkLst>
        </pc:spChg>
        <pc:spChg chg="add mod">
          <ac:chgData name="felix weinberger" userId="18a5da46409cd675" providerId="LiveId" clId="{5D2ABA1E-66C4-408A-84BC-00B04941D453}" dt="2024-10-30T00:32:25.917" v="651" actId="1076"/>
          <ac:spMkLst>
            <pc:docMk/>
            <pc:sldMk cId="168457257" sldId="266"/>
            <ac:spMk id="6" creationId="{3566E439-CEB1-88CA-87E3-89516B7C0295}"/>
          </ac:spMkLst>
        </pc:spChg>
        <pc:picChg chg="add mod">
          <ac:chgData name="felix weinberger" userId="18a5da46409cd675" providerId="LiveId" clId="{5D2ABA1E-66C4-408A-84BC-00B04941D453}" dt="2024-10-29T23:50:19.444" v="312" actId="1076"/>
          <ac:picMkLst>
            <pc:docMk/>
            <pc:sldMk cId="168457257" sldId="266"/>
            <ac:picMk id="5" creationId="{BA366426-45A7-AF00-D689-A7E1A26729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B7D3-B1E1-4A4D-B78C-1571FC4D7FB6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72CD-A130-4A0D-8CFA-982D0D8883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0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3732493"/>
          </a:xfrm>
        </p:spPr>
        <p:txBody>
          <a:bodyPr/>
          <a:lstStyle/>
          <a:p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helps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understand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form and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dirty="0" err="1">
                <a:latin typeface="+mj-lt"/>
              </a:rPr>
              <a:t>Salpeter’s</a:t>
            </a:r>
            <a:r>
              <a:rPr lang="de-CH" dirty="0">
                <a:latin typeface="+mj-lt"/>
              </a:rPr>
              <a:t> original IMF </a:t>
            </a:r>
            <a:r>
              <a:rPr lang="de-CH" dirty="0" err="1">
                <a:latin typeface="+mj-lt"/>
              </a:rPr>
              <a:t>model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general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pattern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few</a:t>
            </a:r>
            <a:r>
              <a:rPr lang="de-CH" dirty="0">
                <a:latin typeface="+mj-lt"/>
              </a:rPr>
              <a:t> high-mass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[3].</a:t>
            </a:r>
          </a:p>
          <a:p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research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across</a:t>
            </a:r>
            <a:r>
              <a:rPr lang="de-CH" dirty="0">
                <a:latin typeface="+mj-lt"/>
              </a:rPr>
              <a:t> different </a:t>
            </a:r>
            <a:r>
              <a:rPr lang="de-CH" dirty="0" err="1">
                <a:latin typeface="+mj-lt"/>
              </a:rPr>
              <a:t>environments</a:t>
            </a:r>
            <a:r>
              <a:rPr lang="de-CH" dirty="0">
                <a:latin typeface="+mj-lt"/>
              </a:rPr>
              <a:t> [1,2].</a:t>
            </a:r>
          </a:p>
          <a:p>
            <a:r>
              <a:rPr lang="de-CH" dirty="0">
                <a:latin typeface="+mj-lt"/>
              </a:rPr>
              <a:t>Future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telescopes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>
                <a:latin typeface="+mj-lt"/>
              </a:rPr>
              <a:t>may </a:t>
            </a:r>
            <a:r>
              <a:rPr lang="de-CH" dirty="0" err="1">
                <a:latin typeface="+mj-lt"/>
              </a:rPr>
              <a:t>help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answer</a:t>
            </a:r>
            <a:r>
              <a:rPr lang="de-CH" dirty="0">
                <a:latin typeface="+mj-lt"/>
              </a:rPr>
              <a:t> open </a:t>
            </a:r>
            <a:r>
              <a:rPr lang="de-CH" dirty="0" err="1">
                <a:latin typeface="+mj-lt"/>
              </a:rPr>
              <a:t>questions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variability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its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role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 [4,6].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5080F8-F77A-9CC5-2FCA-0277F0CC98D6}"/>
              </a:ext>
            </a:extLst>
          </p:cNvPr>
          <p:cNvSpPr txBox="1"/>
          <p:nvPr/>
        </p:nvSpPr>
        <p:spPr>
          <a:xfrm>
            <a:off x="838200" y="5876027"/>
            <a:ext cx="69046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lang="de-DE" altLang="de-DE" sz="1800" dirty="0">
              <a:solidFill>
                <a:schemeClr val="tx1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Galaxies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laboratory</a:t>
            </a: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/>
              <a:t>The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028328"/>
          </a:xfrm>
        </p:spPr>
        <p:txBody>
          <a:bodyPr>
            <a:noAutofit/>
          </a:bodyPr>
          <a:lstStyle/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each</a:t>
            </a:r>
            <a:r>
              <a:rPr lang="de-CH" dirty="0">
                <a:latin typeface="+mj-lt"/>
              </a:rPr>
              <a:t> mass form in a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Why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important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Information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elements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universe</a:t>
            </a:r>
            <a:r>
              <a:rPr lang="de-CH" dirty="0">
                <a:latin typeface="+mj-lt"/>
              </a:rPr>
              <a:t> [1,3]</a:t>
            </a:r>
          </a:p>
          <a:p>
            <a:r>
              <a:rPr lang="de-CH" b="1" dirty="0" err="1">
                <a:latin typeface="+mj-lt"/>
              </a:rPr>
              <a:t>How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used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Estimate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predict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over</a:t>
            </a:r>
            <a:r>
              <a:rPr lang="de-CH" dirty="0">
                <a:latin typeface="+mj-lt"/>
              </a:rPr>
              <a:t> time,…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F29BBF-A3E6-BA2B-E6B4-02507DF08A71}"/>
              </a:ext>
            </a:extLst>
          </p:cNvPr>
          <p:cNvSpPr txBox="1"/>
          <p:nvPr/>
        </p:nvSpPr>
        <p:spPr>
          <a:xfrm>
            <a:off x="838200" y="6171607"/>
            <a:ext cx="74138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and Stellar Evolution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</a:br>
            <a:r>
              <a:rPr lang="de-DE" altLang="de-DE" sz="900" dirty="0">
                <a:solidFill>
                  <a:srgbClr val="CF8E6D"/>
                </a:solidFill>
                <a:latin typeface="JetBrains Mono"/>
              </a:rPr>
              <a:t>[6]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Recent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Study 2024 (Kroupa et al.): The initial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mass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function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of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stars</a:t>
            </a:r>
            <a:endParaRPr lang="de-DE" altLang="de-DE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Foundations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Salpeter (1955)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</p:spPr>
            <p:txBody>
              <a:bodyPr>
                <a:normAutofit/>
              </a:bodyPr>
              <a:lstStyle/>
              <a:p>
                <a:r>
                  <a:rPr lang="de-CH" b="1" dirty="0">
                    <a:latin typeface="+mj-lt"/>
                  </a:rPr>
                  <a:t>Salpeter’s Discovery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Edwin Salpeter </a:t>
                </a:r>
                <a:r>
                  <a:rPr lang="de-CH" dirty="0" err="1">
                    <a:latin typeface="+mj-lt"/>
                  </a:rPr>
                  <a:t>first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described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IMF </a:t>
                </a:r>
                <a:r>
                  <a:rPr lang="de-CH" dirty="0" err="1">
                    <a:latin typeface="+mj-lt"/>
                  </a:rPr>
                  <a:t>as</a:t>
                </a:r>
                <a:r>
                  <a:rPr lang="de-CH" dirty="0">
                    <a:latin typeface="+mj-lt"/>
                  </a:rPr>
                  <a:t> a power </a:t>
                </a:r>
                <a:r>
                  <a:rPr lang="de-CH" dirty="0" err="1">
                    <a:latin typeface="+mj-lt"/>
                  </a:rPr>
                  <a:t>law</a:t>
                </a:r>
                <a:r>
                  <a:rPr lang="de-CH" dirty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He </a:t>
                </a:r>
                <a:r>
                  <a:rPr lang="de-CH" dirty="0" err="1">
                    <a:latin typeface="+mj-lt"/>
                  </a:rPr>
                  <a:t>found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that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number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decreases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with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increasing</a:t>
                </a:r>
                <a:r>
                  <a:rPr lang="de-CH" dirty="0">
                    <a:latin typeface="+mj-lt"/>
                  </a:rPr>
                  <a:t> mass: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Salpeter Slope: 	</a:t>
                </a: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 ∝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−2.35</m:t>
                        </m:r>
                      </m:sup>
                    </m:sSup>
                  </m:oMath>
                </a14:m>
                <a:endParaRPr lang="de-CH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This </a:t>
                </a:r>
                <a:r>
                  <a:rPr lang="de-CH" dirty="0" err="1">
                    <a:latin typeface="+mj-lt"/>
                  </a:rPr>
                  <a:t>means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are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many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low</a:t>
                </a:r>
                <a:r>
                  <a:rPr lang="de-CH" dirty="0">
                    <a:latin typeface="+mj-lt"/>
                  </a:rPr>
                  <a:t>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and </a:t>
                </a:r>
                <a:r>
                  <a:rPr lang="de-CH" dirty="0" err="1">
                    <a:latin typeface="+mj-lt"/>
                  </a:rPr>
                  <a:t>few</a:t>
                </a:r>
                <a:r>
                  <a:rPr lang="de-CH" dirty="0">
                    <a:latin typeface="+mj-lt"/>
                  </a:rPr>
                  <a:t> high-mass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[3].</a:t>
                </a:r>
              </a:p>
              <a:p>
                <a:r>
                  <a:rPr lang="de-CH" b="1" dirty="0">
                    <a:latin typeface="+mj-lt"/>
                  </a:rPr>
                  <a:t>Impact</a:t>
                </a:r>
              </a:p>
              <a:p>
                <a:pPr marL="0" indent="0">
                  <a:buNone/>
                </a:pPr>
                <a:r>
                  <a:rPr lang="de-CH" dirty="0" err="1">
                    <a:latin typeface="+mj-lt"/>
                  </a:rPr>
                  <a:t>Salpeter’s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work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helped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understand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basic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structure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populations</a:t>
                </a:r>
                <a:r>
                  <a:rPr lang="de-CH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  <a:blipFill>
                <a:blip r:embed="rId2"/>
                <a:stretch>
                  <a:fillRect l="-1217" t="-2410" b="-13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8AB07-05A3-9D03-338A-72EA4F14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189693"/>
          </a:xfrm>
        </p:spPr>
        <p:txBody>
          <a:bodyPr/>
          <a:lstStyle/>
          <a:p>
            <a:r>
              <a:rPr lang="de-CH" b="1" dirty="0" err="1">
                <a:latin typeface="+mj-lt"/>
              </a:rPr>
              <a:t>Does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 </a:t>
            </a:r>
            <a:r>
              <a:rPr lang="de-CH" b="1" dirty="0" err="1">
                <a:latin typeface="+mj-lt"/>
              </a:rPr>
              <a:t>change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depending</a:t>
            </a:r>
            <a:r>
              <a:rPr lang="de-CH" dirty="0">
                <a:latin typeface="+mj-lt"/>
              </a:rPr>
              <a:t>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type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>
                <a:latin typeface="+mj-lt"/>
              </a:rPr>
              <a:t>In Massive </a:t>
            </a:r>
            <a:r>
              <a:rPr lang="de-CH" b="1" dirty="0" err="1">
                <a:latin typeface="+mj-lt"/>
              </a:rPr>
              <a:t>Galaxies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be</a:t>
            </a:r>
            <a:r>
              <a:rPr lang="de-CH" dirty="0">
                <a:latin typeface="+mj-lt"/>
              </a:rPr>
              <a:t> «</a:t>
            </a:r>
            <a:r>
              <a:rPr lang="de-CH" dirty="0" err="1">
                <a:latin typeface="+mj-lt"/>
              </a:rPr>
              <a:t>bottom</a:t>
            </a:r>
            <a:r>
              <a:rPr lang="de-CH" dirty="0">
                <a:latin typeface="+mj-lt"/>
              </a:rPr>
              <a:t>-heavy»,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especially</a:t>
            </a:r>
            <a:r>
              <a:rPr lang="de-CH" dirty="0">
                <a:latin typeface="+mj-lt"/>
              </a:rPr>
              <a:t> in massive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early</a:t>
            </a:r>
            <a:r>
              <a:rPr lang="de-CH" dirty="0">
                <a:latin typeface="+mj-lt"/>
              </a:rPr>
              <a:t>-type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causes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this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Turbulance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magnetic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fields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gravity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clouds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shape</a:t>
            </a:r>
            <a:r>
              <a:rPr lang="de-CH" dirty="0">
                <a:latin typeface="+mj-lt"/>
              </a:rPr>
              <a:t> [1].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D8D23-60AC-1CFB-8046-1E24C64D6DAB}"/>
              </a:ext>
            </a:extLst>
          </p:cNvPr>
          <p:cNvSpPr txBox="1"/>
          <p:nvPr/>
        </p:nvSpPr>
        <p:spPr>
          <a:xfrm>
            <a:off x="838200" y="6249091"/>
            <a:ext cx="562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Galaxies</a:t>
            </a:r>
            <a:endParaRPr lang="de-DE" altLang="de-DE" sz="9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DB56C-6B25-16A6-C02C-CA37DDF5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64" y="235775"/>
            <a:ext cx="10726271" cy="1042334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Hennebelle</a:t>
            </a:r>
            <a:r>
              <a:rPr lang="de-CH" dirty="0"/>
              <a:t> et al.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33C76-0406-8767-A702-69174CE3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1242887"/>
            <a:ext cx="7666384" cy="51134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F707FD6-1A03-BD49-F634-F12BC157F1B4}"/>
              </a:ext>
            </a:extLst>
          </p:cNvPr>
          <p:cNvSpPr txBox="1"/>
          <p:nvPr/>
        </p:nvSpPr>
        <p:spPr>
          <a:xfrm>
            <a:off x="460901" y="2090172"/>
            <a:ext cx="336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+mj-lt"/>
              </a:rPr>
              <a:t>Illustration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how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slope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changes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with</a:t>
            </a:r>
            <a:r>
              <a:rPr lang="de-CH" sz="2800" dirty="0">
                <a:latin typeface="+mj-lt"/>
              </a:rPr>
              <a:t> stellar mass, </a:t>
            </a:r>
            <a:r>
              <a:rPr lang="de-CH" sz="2800" dirty="0" err="1">
                <a:latin typeface="+mj-lt"/>
              </a:rPr>
              <a:t>highlighting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debate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over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universality</a:t>
            </a:r>
            <a:endParaRPr lang="de-CH" sz="2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EA2FBB-8475-900B-DE42-30E3FC5F8D36}"/>
              </a:ext>
            </a:extLst>
          </p:cNvPr>
          <p:cNvSpPr txBox="1"/>
          <p:nvPr/>
        </p:nvSpPr>
        <p:spPr>
          <a:xfrm>
            <a:off x="732864" y="6506809"/>
            <a:ext cx="516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3C20-DF55-C3BF-C6BA-6F44B716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24" y="293408"/>
            <a:ext cx="10515600" cy="836146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Russell J. Smith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2B1FA-F8FD-5319-EFCD-12DC2B34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17" y="1129554"/>
            <a:ext cx="5884648" cy="5339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54CAEB-140B-268B-B474-DAC541AFB179}"/>
              </a:ext>
            </a:extLst>
          </p:cNvPr>
          <p:cNvSpPr txBox="1"/>
          <p:nvPr/>
        </p:nvSpPr>
        <p:spPr>
          <a:xfrm>
            <a:off x="810624" y="2305615"/>
            <a:ext cx="4141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latin typeface="+mj-lt"/>
              </a:rPr>
              <a:t>Visualization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mass-</a:t>
            </a:r>
            <a:r>
              <a:rPr lang="de-CH" sz="2800" dirty="0" err="1">
                <a:latin typeface="+mj-lt"/>
              </a:rPr>
              <a:t>exess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factor</a:t>
            </a:r>
            <a:r>
              <a:rPr lang="de-CH" sz="2800" dirty="0">
                <a:latin typeface="+mj-lt"/>
              </a:rPr>
              <a:t> in </a:t>
            </a:r>
            <a:r>
              <a:rPr lang="de-CH" sz="2800" dirty="0" err="1">
                <a:latin typeface="+mj-lt"/>
              </a:rPr>
              <a:t>early</a:t>
            </a:r>
            <a:r>
              <a:rPr lang="de-CH" sz="2800" dirty="0">
                <a:latin typeface="+mj-lt"/>
              </a:rPr>
              <a:t>-type </a:t>
            </a:r>
            <a:r>
              <a:rPr lang="de-CH" sz="2800" dirty="0" err="1">
                <a:latin typeface="+mj-lt"/>
              </a:rPr>
              <a:t>galaxies</a:t>
            </a:r>
            <a:r>
              <a:rPr lang="de-CH" sz="2800" dirty="0">
                <a:latin typeface="+mj-lt"/>
              </a:rPr>
              <a:t>, </a:t>
            </a:r>
            <a:r>
              <a:rPr lang="de-CH" sz="2800" dirty="0" err="1">
                <a:latin typeface="+mj-lt"/>
              </a:rPr>
              <a:t>supporting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idea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variability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across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galaxy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types</a:t>
            </a:r>
            <a:r>
              <a:rPr lang="de-CH" sz="2800" dirty="0">
                <a:latin typeface="+mj-lt"/>
              </a:rPr>
              <a:t>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276A8C-FB63-E99D-9113-EF6E001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623" y="6564591"/>
            <a:ext cx="10026341" cy="156883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Galaxies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de-CH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E8ED7-737A-1A34-E776-620DDEBE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47A9A-0B29-BCCA-BD70-DF23E61F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Bastian et.al. (2010)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F0A5D-B310-9654-8C0C-A112E732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different </a:t>
            </a:r>
            <a:r>
              <a:rPr lang="de-AT" dirty="0" err="1">
                <a:latin typeface="+mj-lt"/>
              </a:rPr>
              <a:t>regions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within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the</a:t>
            </a:r>
            <a:r>
              <a:rPr lang="de-AT" dirty="0">
                <a:latin typeface="+mj-lt"/>
              </a:rPr>
              <a:t> Milky Way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BC9874-9B26-3F37-299B-4F55BBAE3FDA}"/>
              </a:ext>
            </a:extLst>
          </p:cNvPr>
          <p:cNvSpPr txBox="1"/>
          <p:nvPr/>
        </p:nvSpPr>
        <p:spPr>
          <a:xfrm>
            <a:off x="838200" y="6492875"/>
            <a:ext cx="5349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[7]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Review</a:t>
            </a:r>
            <a:r>
              <a:rPr lang="de-DE" altLang="de-DE" sz="900" dirty="0">
                <a:latin typeface="JetBrains Mono"/>
              </a:rPr>
              <a:t> </a:t>
            </a:r>
            <a:r>
              <a:rPr lang="de-DE" altLang="de-DE" sz="900" dirty="0" err="1"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2010 (Bastian et.al.) </a:t>
            </a:r>
            <a:r>
              <a:rPr lang="en-US" sz="900" dirty="0"/>
              <a:t>A Universal Stellar Initial Mass Function? A Critical Look at Variations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endParaRPr lang="de-AT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6DDEB9-9B43-E460-4E62-0C1C8B70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5" y="1428357"/>
            <a:ext cx="6091335" cy="5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D038-7C68-2E00-FC82-A0758A24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FE40-C129-91DC-624C-4B782C3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Habibi (2013)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A8B89-B38F-A6EE-EBB9-4FE42B50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Arches</a:t>
            </a:r>
            <a:r>
              <a:rPr lang="de-AT" dirty="0">
                <a:latin typeface="+mj-lt"/>
              </a:rPr>
              <a:t> Cluster (Galactic </a:t>
            </a:r>
            <a:r>
              <a:rPr lang="de-AT" dirty="0" err="1">
                <a:latin typeface="+mj-lt"/>
              </a:rPr>
              <a:t>Centre</a:t>
            </a:r>
            <a:r>
              <a:rPr lang="de-AT" dirty="0">
                <a:latin typeface="+mj-lt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366426-45A7-AF00-D689-A7E1A267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51" y="1524783"/>
            <a:ext cx="6160849" cy="48566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66E439-CEB1-88CA-87E3-89516B7C0295}"/>
              </a:ext>
            </a:extLst>
          </p:cNvPr>
          <p:cNvSpPr txBox="1"/>
          <p:nvPr/>
        </p:nvSpPr>
        <p:spPr>
          <a:xfrm>
            <a:off x="838200" y="6362038"/>
            <a:ext cx="534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[8]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Paper 2013 (Habibi et. </a:t>
            </a:r>
            <a:r>
              <a:rPr lang="de-DE" altLang="de-DE" sz="900" dirty="0">
                <a:latin typeface="JetBrains Mono"/>
              </a:rPr>
              <a:t>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l.) </a:t>
            </a:r>
            <a:r>
              <a:rPr lang="en-US" sz="900" dirty="0"/>
              <a:t>The Arches cluster out to its tidal radius: dynamical mass segregation and the effect of the extinction law on the stellar mass function?,??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endParaRPr lang="de-AT" sz="900" dirty="0"/>
          </a:p>
        </p:txBody>
      </p:sp>
    </p:spTree>
    <p:extLst>
      <p:ext uri="{BB962C8B-B14F-4D97-AF65-F5344CB8AC3E}">
        <p14:creationId xmlns:p14="http://schemas.microsoft.com/office/powerpoint/2010/main" val="1684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Advances</a:t>
            </a:r>
            <a:r>
              <a:rPr lang="de-CH" dirty="0"/>
              <a:t> in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5251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de-CH" b="1" dirty="0">
                <a:latin typeface="+mj-lt"/>
              </a:rPr>
              <a:t>New Tools for IMF </a:t>
            </a:r>
            <a:r>
              <a:rPr lang="de-CH" b="1" dirty="0" err="1">
                <a:latin typeface="+mj-lt"/>
              </a:rPr>
              <a:t>study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Upcoming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instruments</a:t>
            </a:r>
            <a:r>
              <a:rPr lang="de-CH" dirty="0">
                <a:latin typeface="+mj-lt"/>
              </a:rPr>
              <a:t>, like MICADO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ELT, will </a:t>
            </a:r>
            <a:r>
              <a:rPr lang="de-CH" dirty="0" err="1">
                <a:latin typeface="+mj-lt"/>
              </a:rPr>
              <a:t>allow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dense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detail</a:t>
            </a:r>
            <a:r>
              <a:rPr lang="de-CH" dirty="0">
                <a:latin typeface="+mj-lt"/>
              </a:rPr>
              <a:t> [4].</a:t>
            </a:r>
          </a:p>
          <a:p>
            <a:r>
              <a:rPr lang="de-CH" b="1" dirty="0">
                <a:latin typeface="+mj-lt"/>
              </a:rPr>
              <a:t>Mass Segregation: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Studies </a:t>
            </a:r>
            <a:r>
              <a:rPr lang="de-CH" dirty="0" err="1">
                <a:latin typeface="+mj-lt"/>
              </a:rPr>
              <a:t>suggest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massive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clusters</a:t>
            </a:r>
            <a:r>
              <a:rPr lang="de-CH">
                <a:latin typeface="+mj-lt"/>
              </a:rPr>
              <a:t> form </a:t>
            </a:r>
            <a:r>
              <a:rPr lang="de-CH" dirty="0" err="1">
                <a:latin typeface="+mj-lt"/>
              </a:rPr>
              <a:t>closer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center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process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mass </a:t>
            </a:r>
            <a:r>
              <a:rPr lang="de-CH" dirty="0" err="1">
                <a:latin typeface="+mj-lt"/>
              </a:rPr>
              <a:t>segregation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affects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[5].</a:t>
            </a:r>
          </a:p>
          <a:p>
            <a:r>
              <a:rPr lang="de-CH" b="1" dirty="0">
                <a:latin typeface="+mj-lt"/>
              </a:rPr>
              <a:t>Modern IMF Models: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Recent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as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statistical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shaped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conditions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regions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explain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why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not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same in all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[6].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5C845D-453C-4BA8-3288-19518EB0E24A}"/>
              </a:ext>
            </a:extLst>
          </p:cNvPr>
          <p:cNvSpPr txBox="1"/>
          <p:nvPr/>
        </p:nvSpPr>
        <p:spPr>
          <a:xfrm>
            <a:off x="755780" y="6203857"/>
            <a:ext cx="6960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laboratory</a:t>
            </a:r>
            <a:endParaRPr lang="de-DE" altLang="de-DE" sz="900" dirty="0">
              <a:solidFill>
                <a:srgbClr val="BCBEC4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[5]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2019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Pavlik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Do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clusters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form in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completely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mass-segregated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way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?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Breitbild</PresentationFormat>
  <Paragraphs>63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JetBrains Mono</vt:lpstr>
      <vt:lpstr>Office</vt:lpstr>
      <vt:lpstr>Regions of the stellar initial mass function</vt:lpstr>
      <vt:lpstr>The Stellar Initial Mass Function (IMF)</vt:lpstr>
      <vt:lpstr>Foundations of the IMF: Salpeter (1955)</vt:lpstr>
      <vt:lpstr>What do we know about the IMF</vt:lpstr>
      <vt:lpstr>Figure from Hennebelle et al. (2024)</vt:lpstr>
      <vt:lpstr>Figure from Russell J. Smith (2024)</vt:lpstr>
      <vt:lpstr>Figure from Bastian et.al. (2010)</vt:lpstr>
      <vt:lpstr>Figure from Habibi (2013)</vt:lpstr>
      <vt:lpstr>Recent Advances in IMF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10</cp:revision>
  <dcterms:created xsi:type="dcterms:W3CDTF">2024-10-26T20:31:08Z</dcterms:created>
  <dcterms:modified xsi:type="dcterms:W3CDTF">2024-10-30T12:18:57Z</dcterms:modified>
</cp:coreProperties>
</file>