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8605-50E6-4F46-58F1-6D34C07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9FA5E-3A85-9371-4171-1E05064F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4A9E-872C-731B-BE08-BEF2C11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44BD2-6505-0626-B431-2E76ADC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C4A23-76E8-5A1E-7816-330F6C1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0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6F3-67CA-297C-5E4B-44BFD5A5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077DA-881B-37AB-B4C9-35BED01E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868B-BCA0-2D1F-DB14-64BE4F3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F15D8-396A-61F6-EEFC-CD09328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1A2C3-43CF-8FB9-8026-C262880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AC5494-5E0F-C195-2BB6-68238DA4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19F99-1635-1577-A886-2272F68D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077EB-8EBA-7FAC-B381-22E3D87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A6F17-1852-C4CA-1CBB-C4905906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72D6F-82AA-F161-C59B-7162F71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8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8DAC-FA3A-CF02-BCC6-81FEB8D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4455-3FA0-0A0D-AC65-74647F7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27492-20D1-7164-5A1C-2860AF0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94E-431C-7526-F2F6-DEF65AD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E81-64BF-2572-395C-BD8BAD3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22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022A-1B64-C345-5502-1C3B5B6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D0685-206F-D9C6-B72A-42B36201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A6950-8B09-914E-FE83-D69FA84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8A44-9F01-07EF-AF85-4682AAB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D1F-5C76-4429-97F3-473C447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7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54A8-046A-94E7-FD39-7CC6A54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B6E19-6960-35A9-6FFA-55E8D366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17AD7-C3E0-8586-0400-629A3D94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48FE4-3AF6-D67D-4522-E26BCA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8A965-6977-56A3-16CD-BED31E2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EF621-75D9-03AF-9E58-688DC5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0032-5605-917E-67CA-D6F3DDC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4E83E-3FF1-3233-E548-6A9566E6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B861FA-F531-A34C-A7BA-CC6D1C04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992D9-2336-6C38-6094-A4CFB91D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CD2B6-95FC-DB3E-550E-19927858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07C75-E64E-2648-3482-0178BD6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21395-FC37-D879-98D8-8BE6872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AC73EF-B6BF-3413-0DF9-261BC56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DF7E-1667-2C3A-8C1F-C198337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1D0AF-0C7D-6AB6-257E-37C6EB0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52F22-5D14-9F12-9B93-7EEE618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61E1C-FFF3-05A6-8368-21688AF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EBD17-9BFD-EB6E-C3A3-446450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3893BB-D21F-EDFC-8E6D-ED91A30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89CA7C-F457-B561-153A-DDC6B21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B31F-8E66-3B73-42CA-CF81BE4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BB0A-BA52-6694-7E9F-E6E80F1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812D9-9BA2-ADD2-272B-39B3B39F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DBFC3-F247-DF0F-3589-846965C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14F63-F733-B6E0-D506-253F73C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10898-AC38-7AC4-0FA0-8121FE5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AAA7-DA1C-E2D0-D4C4-2B40603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06D6-87FB-C7C7-CC19-BC7C32AF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7C439-93BD-9DB5-F9CE-646A2B15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05A05-58D9-D21E-0B4A-0E94F41D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AD0E-8587-6B59-04CE-BB26DBE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03D0D-031F-9BCD-E3FA-D311345F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D0C0AA-E334-6D4E-910C-6DCCA74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0AAC0-C455-5CF4-C305-6A9E0F9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F665C-8E64-D760-9724-E5EAAB9A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2D0-6736-4F9C-864B-7D41B9C1820B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9FEC-0427-B4BF-85DE-44E39282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427A6-842F-C22D-8061-2299B809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D59200-9E3C-F0E1-FFA9-680540F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777432-02EF-35FD-C4E7-53127726C33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66164" y="367553"/>
            <a:ext cx="6615954" cy="1855694"/>
          </a:xfrm>
        </p:spPr>
        <p:txBody>
          <a:bodyPr>
            <a:noAutofit/>
          </a:bodyPr>
          <a:lstStyle/>
          <a:p>
            <a:pPr algn="just"/>
            <a:r>
              <a:rPr lang="de-CH" dirty="0" err="1">
                <a:solidFill>
                  <a:schemeClr val="bg1"/>
                </a:solidFill>
              </a:rPr>
              <a:t>Regions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stellar initial mass </a:t>
            </a:r>
            <a:r>
              <a:rPr lang="de-CH" dirty="0" err="1">
                <a:solidFill>
                  <a:schemeClr val="bg1"/>
                </a:solidFill>
              </a:rPr>
              <a:t>function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C0C88-3845-A824-17EB-771E044038A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66164" y="6013544"/>
            <a:ext cx="2846294" cy="476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Chiara, Felix, Laxman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AC1AB8C-1C31-9F71-2613-3A0F8E4A8188}"/>
              </a:ext>
            </a:extLst>
          </p:cNvPr>
          <p:cNvSpPr txBox="1">
            <a:spLocks/>
          </p:cNvSpPr>
          <p:nvPr/>
        </p:nvSpPr>
        <p:spPr bwMode="white">
          <a:xfrm>
            <a:off x="9000565" y="6013544"/>
            <a:ext cx="2725271" cy="47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University of Vienna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1BF6-0D0B-A248-2E3D-7F282C4EE59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Stellar Initial Mass </a:t>
            </a:r>
            <a:r>
              <a:rPr lang="de-CH" dirty="0" err="1"/>
              <a:t>Function</a:t>
            </a:r>
            <a:r>
              <a:rPr lang="de-CH" dirty="0"/>
              <a:t> (IMF)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DFBA9-632F-6E66-962E-89FFF73C150D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16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123E6-5A9A-49E0-8FEC-3D3B6C69F4B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The Original Paper </a:t>
            </a:r>
            <a:r>
              <a:rPr lang="de-CH" dirty="0" err="1"/>
              <a:t>by</a:t>
            </a:r>
            <a:r>
              <a:rPr lang="de-CH" dirty="0"/>
              <a:t> Salpeter (1955)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44152-9814-53F2-5FFD-B5A22BC866FF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63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0782-F74E-0308-8469-91A710BE9A7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Insights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Review Papers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35B5C-8A47-2A0B-934C-A482647C9D42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10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BE96-BC0F-246B-BEDB-85D3350CFF1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Recent</a:t>
            </a:r>
            <a:r>
              <a:rPr lang="de-CH" dirty="0"/>
              <a:t> Studies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3C8D3-477F-AC60-DF3A-3D2D1E623609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912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454CC-A375-9D9C-4B56-32EBFAC96EEE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Summary and 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0A835-08A1-4365-4D5E-4BE4248BF3AC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986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Regions of the stellar initial mass function</vt:lpstr>
      <vt:lpstr>Introduction to the Stellar Initial Mass Function (IMF)</vt:lpstr>
      <vt:lpstr>The Original Paper by Salpeter (1955)</vt:lpstr>
      <vt:lpstr>Insights from Review Papers</vt:lpstr>
      <vt:lpstr>Recent Studies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of the stellar initial mass function</dc:title>
  <dc:creator>Laxman Kanagartnam</dc:creator>
  <cp:lastModifiedBy>Laxman Kanagartnam</cp:lastModifiedBy>
  <cp:revision>4</cp:revision>
  <dcterms:created xsi:type="dcterms:W3CDTF">2024-10-26T20:31:08Z</dcterms:created>
  <dcterms:modified xsi:type="dcterms:W3CDTF">2024-10-27T00:42:38Z</dcterms:modified>
</cp:coreProperties>
</file>