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75" r:id="rId7"/>
    <p:sldId id="276" r:id="rId8"/>
    <p:sldId id="278" r:id="rId9"/>
    <p:sldId id="277" r:id="rId10"/>
    <p:sldId id="279" r:id="rId11"/>
    <p:sldId id="259" r:id="rId12"/>
    <p:sldId id="280" r:id="rId13"/>
    <p:sldId id="264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a Karumuru" userId="4a11f063c12cf912" providerId="LiveId" clId="{A71E2608-D49C-4EAF-BECF-A89F7D185B76}"/>
    <pc:docChg chg="modSld">
      <pc:chgData name="Manasa Karumuru" userId="4a11f063c12cf912" providerId="LiveId" clId="{A71E2608-D49C-4EAF-BECF-A89F7D185B76}" dt="2024-06-25T19:10:30.659" v="94" actId="20577"/>
      <pc:docMkLst>
        <pc:docMk/>
      </pc:docMkLst>
      <pc:sldChg chg="modSp mod">
        <pc:chgData name="Manasa Karumuru" userId="4a11f063c12cf912" providerId="LiveId" clId="{A71E2608-D49C-4EAF-BECF-A89F7D185B76}" dt="2024-06-25T19:01:23.854" v="42" actId="20577"/>
        <pc:sldMkLst>
          <pc:docMk/>
          <pc:sldMk cId="823825955" sldId="259"/>
        </pc:sldMkLst>
        <pc:spChg chg="mod">
          <ac:chgData name="Manasa Karumuru" userId="4a11f063c12cf912" providerId="LiveId" clId="{A71E2608-D49C-4EAF-BECF-A89F7D185B76}" dt="2024-06-25T19:01:23.854" v="42" actId="20577"/>
          <ac:spMkLst>
            <pc:docMk/>
            <pc:sldMk cId="823825955" sldId="259"/>
            <ac:spMk id="3" creationId="{F0AA6C0B-04C1-39C6-D966-3B798ED7D1C2}"/>
          </ac:spMkLst>
        </pc:spChg>
        <pc:picChg chg="mod">
          <ac:chgData name="Manasa Karumuru" userId="4a11f063c12cf912" providerId="LiveId" clId="{A71E2608-D49C-4EAF-BECF-A89F7D185B76}" dt="2024-06-25T18:27:22.647" v="0" actId="14826"/>
          <ac:picMkLst>
            <pc:docMk/>
            <pc:sldMk cId="823825955" sldId="259"/>
            <ac:picMk id="4" creationId="{1C679F95-4137-02A7-7061-C4F58C5E9297}"/>
          </ac:picMkLst>
        </pc:picChg>
      </pc:sldChg>
      <pc:sldChg chg="modSp mod">
        <pc:chgData name="Manasa Karumuru" userId="4a11f063c12cf912" providerId="LiveId" clId="{A71E2608-D49C-4EAF-BECF-A89F7D185B76}" dt="2024-06-25T19:10:30.659" v="94" actId="20577"/>
        <pc:sldMkLst>
          <pc:docMk/>
          <pc:sldMk cId="3115213556" sldId="262"/>
        </pc:sldMkLst>
        <pc:spChg chg="mod">
          <ac:chgData name="Manasa Karumuru" userId="4a11f063c12cf912" providerId="LiveId" clId="{A71E2608-D49C-4EAF-BECF-A89F7D185B76}" dt="2024-06-25T19:10:30.659" v="94" actId="20577"/>
          <ac:spMkLst>
            <pc:docMk/>
            <pc:sldMk cId="3115213556" sldId="262"/>
            <ac:spMk id="3" creationId="{D487D46C-231C-0B66-8A6C-C3AAA0EBC9C4}"/>
          </ac:spMkLst>
        </pc:spChg>
      </pc:sldChg>
      <pc:sldChg chg="modSp mod">
        <pc:chgData name="Manasa Karumuru" userId="4a11f063c12cf912" providerId="LiveId" clId="{A71E2608-D49C-4EAF-BECF-A89F7D185B76}" dt="2024-06-25T18:47:04.413" v="3" actId="20577"/>
        <pc:sldMkLst>
          <pc:docMk/>
          <pc:sldMk cId="3256047721" sldId="268"/>
        </pc:sldMkLst>
        <pc:spChg chg="mod">
          <ac:chgData name="Manasa Karumuru" userId="4a11f063c12cf912" providerId="LiveId" clId="{A71E2608-D49C-4EAF-BECF-A89F7D185B76}" dt="2024-06-25T18:47:04.413" v="3" actId="20577"/>
          <ac:spMkLst>
            <pc:docMk/>
            <pc:sldMk cId="3256047721" sldId="268"/>
            <ac:spMk id="3" creationId="{07925E6F-2B12-CAFD-D1AD-651BB01D118F}"/>
          </ac:spMkLst>
        </pc:spChg>
      </pc:sldChg>
      <pc:sldChg chg="modSp mod">
        <pc:chgData name="Manasa Karumuru" userId="4a11f063c12cf912" providerId="LiveId" clId="{A71E2608-D49C-4EAF-BECF-A89F7D185B76}" dt="2024-06-25T18:32:50.916" v="2" actId="20577"/>
        <pc:sldMkLst>
          <pc:docMk/>
          <pc:sldMk cId="1569161147" sldId="269"/>
        </pc:sldMkLst>
        <pc:spChg chg="mod">
          <ac:chgData name="Manasa Karumuru" userId="4a11f063c12cf912" providerId="LiveId" clId="{A71E2608-D49C-4EAF-BECF-A89F7D185B76}" dt="2024-06-25T18:32:50.916" v="2" actId="20577"/>
          <ac:spMkLst>
            <pc:docMk/>
            <pc:sldMk cId="1569161147" sldId="269"/>
            <ac:spMk id="3" creationId="{D29CA9CB-BC38-7269-C9C5-0DB86BD64371}"/>
          </ac:spMkLst>
        </pc:spChg>
      </pc:sldChg>
    </pc:docChg>
  </pc:docChgLst>
  <pc:docChgLst>
    <pc:chgData name="Manasa Karumuru" userId="4a11f063c12cf912" providerId="LiveId" clId="{FAC7D171-7381-49B0-9644-C5FC33FFD7FA}"/>
    <pc:docChg chg="custSel modSld">
      <pc:chgData name="Manasa Karumuru" userId="4a11f063c12cf912" providerId="LiveId" clId="{FAC7D171-7381-49B0-9644-C5FC33FFD7FA}" dt="2024-03-14T10:02:24.059" v="35" actId="20577"/>
      <pc:docMkLst>
        <pc:docMk/>
      </pc:docMkLst>
      <pc:sldChg chg="modSp mod">
        <pc:chgData name="Manasa Karumuru" userId="4a11f063c12cf912" providerId="LiveId" clId="{FAC7D171-7381-49B0-9644-C5FC33FFD7FA}" dt="2024-03-14T10:02:24.059" v="35" actId="20577"/>
        <pc:sldMkLst>
          <pc:docMk/>
          <pc:sldMk cId="1532860293" sldId="263"/>
        </pc:sldMkLst>
        <pc:spChg chg="mod">
          <ac:chgData name="Manasa Karumuru" userId="4a11f063c12cf912" providerId="LiveId" clId="{FAC7D171-7381-49B0-9644-C5FC33FFD7FA}" dt="2024-03-14T10:02:24.059" v="35" actId="20577"/>
          <ac:spMkLst>
            <pc:docMk/>
            <pc:sldMk cId="1532860293" sldId="263"/>
            <ac:spMk id="3" creationId="{FDDBECCB-ED95-F903-BA76-019B38446E00}"/>
          </ac:spMkLst>
        </pc:spChg>
      </pc:sldChg>
      <pc:sldChg chg="modSp mod">
        <pc:chgData name="Manasa Karumuru" userId="4a11f063c12cf912" providerId="LiveId" clId="{FAC7D171-7381-49B0-9644-C5FC33FFD7FA}" dt="2024-03-14T09:52:46.441" v="33" actId="20577"/>
        <pc:sldMkLst>
          <pc:docMk/>
          <pc:sldMk cId="2129210352" sldId="267"/>
        </pc:sldMkLst>
        <pc:spChg chg="mod">
          <ac:chgData name="Manasa Karumuru" userId="4a11f063c12cf912" providerId="LiveId" clId="{FAC7D171-7381-49B0-9644-C5FC33FFD7FA}" dt="2024-03-14T09:52:46.441" v="33" actId="20577"/>
          <ac:spMkLst>
            <pc:docMk/>
            <pc:sldMk cId="2129210352" sldId="267"/>
            <ac:spMk id="7" creationId="{04172D88-AB47-4365-268D-C292A3A1A50F}"/>
          </ac:spMkLst>
        </pc:spChg>
      </pc:sldChg>
      <pc:sldChg chg="modSp mod">
        <pc:chgData name="Manasa Karumuru" userId="4a11f063c12cf912" providerId="LiveId" clId="{FAC7D171-7381-49B0-9644-C5FC33FFD7FA}" dt="2024-03-14T09:32:10.018" v="1" actId="20577"/>
        <pc:sldMkLst>
          <pc:docMk/>
          <pc:sldMk cId="1569161147" sldId="269"/>
        </pc:sldMkLst>
        <pc:spChg chg="mod">
          <ac:chgData name="Manasa Karumuru" userId="4a11f063c12cf912" providerId="LiveId" clId="{FAC7D171-7381-49B0-9644-C5FC33FFD7FA}" dt="2024-03-14T09:32:10.018" v="1" actId="20577"/>
          <ac:spMkLst>
            <pc:docMk/>
            <pc:sldMk cId="1569161147" sldId="269"/>
            <ac:spMk id="3" creationId="{D29CA9CB-BC38-7269-C9C5-0DB86BD643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referenceworkentry/10.1007/978-3-030-84205-5_166" TargetMode="External"/><Relationship Id="rId7" Type="http://schemas.openxmlformats.org/officeDocument/2006/relationships/hyperlink" Target="https://ieeexplore.ieee.org/document/9442022" TargetMode="External"/><Relationship Id="rId2" Type="http://schemas.openxmlformats.org/officeDocument/2006/relationships/hyperlink" Target="https://www.geeksforgeeks.org/project-idea-baby-monitoring-smart-crad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29066291_Smart_Baby_cradle" TargetMode="External"/><Relationship Id="rId5" Type="http://schemas.openxmlformats.org/officeDocument/2006/relationships/hyperlink" Target="https://www.semanticscholar.org/paper/Smart-Baby-cradle-Patil-Patil/b0632701e84480b71df2cc0e86bf9f8f55bc9da2" TargetMode="External"/><Relationship Id="rId4" Type="http://schemas.openxmlformats.org/officeDocument/2006/relationships/hyperlink" Target="https://www.irjet.net/archives/V10/i8/IRJET-V10I849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538A-411D-6264-8CD3-7E24490C7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07626"/>
          </a:xfrm>
        </p:spPr>
        <p:txBody>
          <a:bodyPr/>
          <a:lstStyle/>
          <a:p>
            <a:pPr algn="ctr"/>
            <a:r>
              <a:rPr lang="en-IN" dirty="0"/>
              <a:t>DREAM DOCK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FD5E-CBAE-5070-5A42-1F3D77AA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01" y="5254746"/>
            <a:ext cx="4771813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/>
              <a:t>TEAM MEMBERS</a:t>
            </a:r>
          </a:p>
          <a:p>
            <a:pPr algn="l"/>
            <a:r>
              <a:rPr lang="en-IN" dirty="0"/>
              <a:t>1602-21-748-016  Laxman Kumar </a:t>
            </a:r>
            <a:r>
              <a:rPr lang="en-IN" dirty="0" err="1"/>
              <a:t>Gajji</a:t>
            </a:r>
            <a:endParaRPr lang="en-IN" dirty="0"/>
          </a:p>
          <a:p>
            <a:pPr algn="l"/>
            <a:r>
              <a:rPr lang="en-IN" dirty="0"/>
              <a:t>1602-21-748-021  Manasa </a:t>
            </a:r>
            <a:r>
              <a:rPr lang="en-IN" dirty="0" err="1"/>
              <a:t>Karumuru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13B78-775E-16AA-C930-0B4EAE9ED1ED}"/>
              </a:ext>
            </a:extLst>
          </p:cNvPr>
          <p:cNvSpPr txBox="1"/>
          <p:nvPr/>
        </p:nvSpPr>
        <p:spPr>
          <a:xfrm>
            <a:off x="532701" y="4269718"/>
            <a:ext cx="1690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/>
              <a:t>TEAM GUIDE</a:t>
            </a:r>
          </a:p>
          <a:p>
            <a:pPr algn="l"/>
            <a:r>
              <a:rPr lang="en-IN" dirty="0" err="1"/>
              <a:t>Dr.P.Kalpana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091A6F-EC9F-13B4-EFBD-8E8EB9E78A04}"/>
              </a:ext>
            </a:extLst>
          </p:cNvPr>
          <p:cNvSpPr txBox="1">
            <a:spLocks/>
          </p:cNvSpPr>
          <p:nvPr/>
        </p:nvSpPr>
        <p:spPr>
          <a:xfrm>
            <a:off x="5390535" y="3184725"/>
            <a:ext cx="4935683" cy="606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dirty="0"/>
              <a:t>Innovative Infant Care</a:t>
            </a:r>
          </a:p>
        </p:txBody>
      </p:sp>
    </p:spTree>
    <p:extLst>
      <p:ext uri="{BB962C8B-B14F-4D97-AF65-F5344CB8AC3E}">
        <p14:creationId xmlns:p14="http://schemas.microsoft.com/office/powerpoint/2010/main" val="304179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6000-CDB2-527C-22A8-751CC54D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1A5A-CD0B-A4A4-F14C-F4B828DF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805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The Dream Dock project presents an innovative solution to enhance infant care by integrating modern sensors, actuators, and connectivity features into a traditional cradle design. </a:t>
            </a:r>
          </a:p>
          <a:p>
            <a:pPr algn="just"/>
            <a:r>
              <a:rPr lang="en-US" dirty="0"/>
              <a:t>By providing real-time monitoring, automated soothing mechanisms, and insights into the baby's health and sleep patterns.</a:t>
            </a:r>
          </a:p>
          <a:p>
            <a:pPr algn="just"/>
            <a:r>
              <a:rPr lang="en-US" dirty="0"/>
              <a:t>The Dream Dock system aims to revolutionize the way infants are cared for, offering peace of mind to parents and ensuring the safety and comfort of their babies.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85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CAF-DBE3-9C32-6781-EFEDBC09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IN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ECCB-ED95-F903-BA76-019B3844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https://www.geeksforgeeks.org/project-idea-baby-monitoring-smart-cradle/</a:t>
            </a:r>
            <a:endParaRPr lang="en-IN" dirty="0"/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https://link.springer.com/referenceworkentry/10.1007/978-3-030-84205-5_166</a:t>
            </a:r>
            <a:r>
              <a:rPr lang="en-IN" dirty="0">
                <a:solidFill>
                  <a:srgbClr val="333333"/>
                </a:solidFill>
                <a:latin typeface="-apple-system"/>
              </a:rPr>
              <a:t> 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https://www.irjet.net/archives/V10/i8/IRJET-V10I849.pdf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5"/>
              </a:rPr>
              <a:t>https://www.semanticscholar.org/paper/Smart-Baby-cradle-Patil-Patil/b0632701e84480b71df2cc0e86bf9f8f55bc9da2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6"/>
              </a:rPr>
              <a:t>https://www.researchgate.net/publication/329066291_Smart_Baby_cradle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S. Joseph, A.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  <a:hlinkClick r:id="rId7"/>
              </a:rPr>
              <a:t>Gautham.J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, A. Kumar and M. K. Harish Babu, "IOT Based Baby Monitoring System Smart Cradle," 2021 7th International Conference on Advanced Computing and Communication Systems (ICACCS), Coimbatore, India, 2021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86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5D802-F25A-186C-99EF-4B1EA232BA56}"/>
              </a:ext>
            </a:extLst>
          </p:cNvPr>
          <p:cNvSpPr txBox="1"/>
          <p:nvPr/>
        </p:nvSpPr>
        <p:spPr>
          <a:xfrm>
            <a:off x="2194560" y="2590800"/>
            <a:ext cx="60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4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8865-917B-8588-66E3-6A66643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529B-754F-7EFD-AB53-E2192A00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3075"/>
            <a:ext cx="6048586" cy="435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 in Modern Childcare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today's fast-paced world, childcare has become a significant hurdle, especially for working mothers balancing professional and personal responsibilities.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Although constant care is essential, parents can’t always monitor their infants around the clock due to demanding routines.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Many parents find daycare facilities unsatisfactory, and while hiring caregivers is an option, it’s not always affordable or reliable.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situation highlights the need for an innovative solution to bridge the gap between infants and parents while offering real-time monitoring and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BFC1C-B491-C330-75C5-972D9005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97" y="2244748"/>
            <a:ext cx="3629609" cy="25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5BB-BE6C-874A-0E46-1CFACBA5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1819-BAEE-8C3D-40D1-85D5198B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6444826" cy="45923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Role of IoT and Machine Learning in Childcare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Internet of Things (IoT) is transforming industries by connecting billions of smart devices to automate and streamline daily life.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childcare, IoT enables the integration of smart objects and sensors that collect real-time data, reducing human intervention and increasing automation.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Machine learning (ML), in tandem with IoT, plays a key role in applications like smart homes and healthcare by analyzing data for real-time insights.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synergy of IoT and ML can address the unique challenges of childcare, providing a smarter, more responsive solution for modern families.</a:t>
            </a:r>
          </a:p>
          <a:p>
            <a:endParaRPr lang="en-IN" dirty="0"/>
          </a:p>
        </p:txBody>
      </p:sp>
      <p:pic>
        <p:nvPicPr>
          <p:cNvPr id="1028" name="Picture 4" descr="Combining IoT and Machine Learning makes our future smarter - GeeksforGeeks">
            <a:extLst>
              <a:ext uri="{FF2B5EF4-FFF2-40B4-BE49-F238E27FC236}">
                <a16:creationId xmlns:a16="http://schemas.microsoft.com/office/drawing/2014/main" id="{D79A4CAD-E420-A6E9-2A47-4B318268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960" y="2506889"/>
            <a:ext cx="3622040" cy="18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9D7-BD19-3DBD-F461-635FD7F2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C269-50C1-E93E-C6B0-1DED8459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749"/>
            <a:ext cx="8596668" cy="45958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Dream Dock: An IoT-based Real-Time Baby Monitoring System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Our </a:t>
            </a:r>
            <a:r>
              <a:rPr lang="en-US" b="1" dirty="0"/>
              <a:t>Dream Dock</a:t>
            </a:r>
            <a:r>
              <a:rPr lang="en-US" dirty="0"/>
              <a:t> is designed to support working parents by providing continuous monitoring of their infants.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Key features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Live Streaming and Emotion Recognition</a:t>
            </a:r>
            <a:r>
              <a:rPr lang="en-US" dirty="0"/>
              <a:t>: Equipped with a camera for live video and ML-powered facial recognition to interpret infants' expressions.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Sensor Integration</a:t>
            </a:r>
            <a:r>
              <a:rPr lang="en-US" dirty="0"/>
              <a:t>: Includes a cry-detection mic, wetness sensor, and DHT11 for temperature and humidity monitoring, all controlled through </a:t>
            </a:r>
            <a:r>
              <a:rPr lang="en-US" dirty="0" err="1"/>
              <a:t>NodeMCU</a:t>
            </a:r>
            <a:r>
              <a:rPr lang="en-US" dirty="0"/>
              <a:t> and a Raspberry Pi.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Remote Control via App</a:t>
            </a:r>
            <a:r>
              <a:rPr lang="en-US" dirty="0"/>
              <a:t>: Allows parents to monitor, receive alerts, and control cradle hardware directly from their mobile devices, ensuring peace of mind and continuous care.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08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D7D3-E194-4FB5-3A12-BA2687C5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66E2-88B0-CB60-6EB8-BE49C73E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Hatch Baby Rest</a:t>
            </a:r>
          </a:p>
          <a:p>
            <a:pPr marL="400050" lvl="1" indent="0">
              <a:buNone/>
            </a:pPr>
            <a:r>
              <a:rPr lang="en-US" sz="1800" b="1" dirty="0"/>
              <a:t>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Smart night light and sound machine.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Offers mobile app for remote control.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Programmable timers for sleep routines.</a:t>
            </a:r>
          </a:p>
          <a:p>
            <a:pPr marL="400050" lvl="1" indent="0">
              <a:buNone/>
            </a:pPr>
            <a:r>
              <a:rPr lang="en-US" sz="1800" b="1" dirty="0"/>
              <a:t>Lacking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No physical cradle for baby to sleep 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Limited monitoring capabilities compared to dedicated baby monitors.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2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BB-EEA6-25F7-3923-C649B57E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A7C4-E41C-4039-74B2-CFA77183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Snoo</a:t>
            </a:r>
            <a:r>
              <a:rPr lang="en-US" sz="2000" b="1" dirty="0">
                <a:solidFill>
                  <a:schemeClr val="tx1"/>
                </a:solidFill>
              </a:rPr>
              <a:t> Smart Sleeper</a:t>
            </a:r>
          </a:p>
          <a:p>
            <a:pPr marL="400050" lvl="1" indent="0">
              <a:buNone/>
            </a:pPr>
            <a:r>
              <a:rPr lang="en-US" sz="1800" b="1" dirty="0"/>
              <a:t>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Built-in microphones and sensors detect baby's cries and movements.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Automatically responds with gentle rocking motions and white noise to soothe the baby.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Offers mobile app for remote monitoring and control.</a:t>
            </a:r>
          </a:p>
          <a:p>
            <a:pPr marL="400050" lvl="1" indent="0">
              <a:buNone/>
            </a:pPr>
            <a:r>
              <a:rPr lang="en-US" sz="1800" b="1" dirty="0"/>
              <a:t>Lacking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Limited customization options for soothing settings.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Detects every noise as cry.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6BC49-E6B6-3CB5-3704-64571001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97CE-7556-554F-F822-450D22DF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8C24-70BA-E182-2CE4-2E44E2B7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Nanit</a:t>
            </a:r>
            <a:r>
              <a:rPr lang="en-US" sz="2000" b="1" dirty="0"/>
              <a:t> Pro Smart Baby Monitor and Floor Stand</a:t>
            </a:r>
          </a:p>
          <a:p>
            <a:pPr marL="457200" lvl="1" indent="0">
              <a:buNone/>
            </a:pPr>
            <a:r>
              <a:rPr lang="en-US" sz="1800" b="1" dirty="0"/>
              <a:t>Features: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Overhead camera with live HD video and sound monitoring.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Sleep tracking and analysis based on baby’s movements.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Real-time notifications to parents’ devices and sleep insights.</a:t>
            </a:r>
          </a:p>
          <a:p>
            <a:pPr marL="457200" lvl="1" indent="0">
              <a:buNone/>
            </a:pPr>
            <a:r>
              <a:rPr lang="en-US" sz="1800" b="1" dirty="0"/>
              <a:t>Lacking Features: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No built-in soothing motions like rocking or white noise.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Does not have sensors for humidity, wetness, or temperature control.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9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ECD-2A4E-5957-EB29-CD1D970B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en-US" dirty="0"/>
              <a:t>PROPOSED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6C0B-04C1-39C6-D966-3B798ED7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814"/>
            <a:ext cx="8100906" cy="44143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 (Body)"/>
              </a:rPr>
              <a:t>The proposed solution involves live monitoring of the child through a mobile application remotely.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 (Body)"/>
              </a:rPr>
              <a:t>Noise Sensor for the detection of the child's crying activity.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 (Body)"/>
              </a:rPr>
              <a:t>Utilizes ML to analyze and recognize facial expressions, vocalizations, and body movements, providing insights into the infant’s emotional state.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 (Body)"/>
              </a:rPr>
              <a:t>When crying is detected, cradle is rocked and sends notification to parent.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 (Body)"/>
              </a:rPr>
              <a:t>The Thermal sensor notifies the parent about the environmental temperature near the baby and switch on the fan automatically with temperature.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rebuchet MS (Body)"/>
              </a:rPr>
              <a:t>The proposed system uses the cloud service for remotely monitoring the child.</a:t>
            </a:r>
          </a:p>
        </p:txBody>
      </p:sp>
    </p:spTree>
    <p:extLst>
      <p:ext uri="{BB962C8B-B14F-4D97-AF65-F5344CB8AC3E}">
        <p14:creationId xmlns:p14="http://schemas.microsoft.com/office/powerpoint/2010/main" val="82382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B32D-AA70-3BE3-5D1D-997F735A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6240"/>
            <a:ext cx="8596668" cy="751840"/>
          </a:xfrm>
        </p:spPr>
        <p:txBody>
          <a:bodyPr>
            <a:normAutofit/>
          </a:bodyPr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24DC6B-0B20-4F17-510F-74D9776B9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148080"/>
            <a:ext cx="95402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Requirements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Define core features, including the ML model for emotion detection and sensor integration.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Identify hardware and software needs (sensors, microcontroller, camera, ML libraries).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Plan system architecture, data flow, and design the ML model structure for emotion recognition.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Train the ML model with relevant infant emotion data.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Integrate model with the cradle’s camera feed for real-time emotion recognition.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Develop the mobile app for remote monitoring and notifications.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Validate the ML model’s accuracy in detecting emotions.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Test overall system performance to ensure reliable notifications.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Set up the cradle in a real environment for hands-on testing with parental supervision.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Maintenance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: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Update and retrain the ML model as needed to improve emotion recognition accuracy.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Routine checks on sensors and software for smooth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036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D18E978B028249899BE5DED44D11F8" ma:contentTypeVersion="6" ma:contentTypeDescription="Create a new document." ma:contentTypeScope="" ma:versionID="6cc965c33f0d6ba9dac503be75435236">
  <xsd:schema xmlns:xsd="http://www.w3.org/2001/XMLSchema" xmlns:xs="http://www.w3.org/2001/XMLSchema" xmlns:p="http://schemas.microsoft.com/office/2006/metadata/properties" xmlns:ns3="b66329fa-442f-4ef2-ad7c-da2c98087558" targetNamespace="http://schemas.microsoft.com/office/2006/metadata/properties" ma:root="true" ma:fieldsID="9ff377f0e76c10a2e12d11fd1dc30c20" ns3:_="">
    <xsd:import namespace="b66329fa-442f-4ef2-ad7c-da2c980875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329fa-442f-4ef2-ad7c-da2c98087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97623A-2A45-4BFC-B89D-05FE7B30C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6329fa-442f-4ef2-ad7c-da2c98087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B2AFA-B234-48DA-BFEE-F194472E3B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879629-1E98-4488-9B29-9E9652E41340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b66329fa-442f-4ef2-ad7c-da2c980875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955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Trebuchet MS</vt:lpstr>
      <vt:lpstr>Trebuchet MS (Body)</vt:lpstr>
      <vt:lpstr>Wingdings</vt:lpstr>
      <vt:lpstr>Wingdings 3</vt:lpstr>
      <vt:lpstr>Facet</vt:lpstr>
      <vt:lpstr>DREAM DOCK</vt:lpstr>
      <vt:lpstr>INTRODUCTION</vt:lpstr>
      <vt:lpstr>INTRODUCTION</vt:lpstr>
      <vt:lpstr>INTRODUCTION</vt:lpstr>
      <vt:lpstr>Literature Survey</vt:lpstr>
      <vt:lpstr>Literature Survey</vt:lpstr>
      <vt:lpstr>Literature Survey</vt:lpstr>
      <vt:lpstr>PROPOSED METHODOLOGY</vt:lpstr>
      <vt:lpstr>IMPLEMENTATION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CRADLE</dc:title>
  <dc:creator>Laxman Yadav</dc:creator>
  <cp:lastModifiedBy>Laxman Yadav</cp:lastModifiedBy>
  <cp:revision>10</cp:revision>
  <dcterms:created xsi:type="dcterms:W3CDTF">2024-02-27T10:11:39Z</dcterms:created>
  <dcterms:modified xsi:type="dcterms:W3CDTF">2024-11-08T13:46:02Z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0x010100C0D18E978B028249899BE5DED44D11F8</vt:lpwstr>
  </property>
</Properties>
</file>