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6B45-E795-14B0-35EB-ACCED4226B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EAFE04-9AF9-D3A6-ABB5-26ADAEFE76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0E96D-5ED4-0649-736E-A309878C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485-4EC7-42B5-BCB0-8D813F21B130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6A63E-EBDA-F058-E1AD-CB136A932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76178-0EB7-FFD7-BDE4-9F6F2E372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F09-D6C1-4FC8-A7E3-FF6E8BDF1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198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49A33-37DF-8DE6-6883-64A7ADB0E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228FEE-8EFA-9821-18CC-0C9811F052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731D2-730D-765D-8D7E-93AB874A7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485-4EC7-42B5-BCB0-8D813F21B130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0444B-0440-BA7D-216C-A5F25D961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5C2B6-4ACC-9703-01DC-E77CBD7FF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F09-D6C1-4FC8-A7E3-FF6E8BDF1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807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1FA2C3-409F-3E31-74FC-F7F2297046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218E14-4A7B-A0CE-ADA7-C9B500D9D5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B9016-4C43-3AF2-8A1A-828E31072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485-4EC7-42B5-BCB0-8D813F21B130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7ABCE-D811-EDC2-5C9A-E2895A3C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65A93D-4411-5248-D09C-FAADB6054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F09-D6C1-4FC8-A7E3-FF6E8BDF1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549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82C9-D38E-A5F6-1429-7D6B2E2BA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F9063-AAD6-6E75-8D07-CD6ED61ED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772B0-2AA6-EF34-D7C3-2C6822C02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485-4EC7-42B5-BCB0-8D813F21B130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6BB64-2986-0499-082D-0F5725E89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88D1A-9212-7884-D9F0-B73C7EE88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F09-D6C1-4FC8-A7E3-FF6E8BDF1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4766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61CDA-8F53-2243-813A-8B23712A5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E3F34-F576-A01A-2527-302390E2E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996E69-83B2-2670-68DB-B48CC5263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485-4EC7-42B5-BCB0-8D813F21B130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B3FDBD-4274-CE8B-33B6-CC7F9D0A0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C0CEF8-5AB4-933B-FC3D-8541D3EDE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F09-D6C1-4FC8-A7E3-FF6E8BDF1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614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EC2A4-246C-F132-F5EF-4F4C6D7D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CA081-0F4A-7D72-5A42-9A50C07A9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A1365B-6844-49DB-0ADF-07919AC36B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E608-C3D1-5C5F-0CC4-323D1A751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485-4EC7-42B5-BCB0-8D813F21B130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6783B-F4FF-02A9-1D0F-699C04DA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BAA91-4B80-D81D-FC25-6354988C9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F09-D6C1-4FC8-A7E3-FF6E8BDF1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078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CE114-2A23-FDCC-7025-87CD33D90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F728A-3851-4C77-39FA-E22F266F8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E04B2-01E0-DFED-C6A2-AD24F1CCF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1F9DA9-9170-F97A-81C7-31B42BE4AA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9E4EC2-CC71-4487-1D0E-14BF76431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90708D-D953-3066-0177-49060752B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485-4EC7-42B5-BCB0-8D813F21B130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F7774F-F81C-3E9C-0B15-C57ED9ED6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1ABF0D-AE61-BD06-965A-2CBA1BE68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F09-D6C1-4FC8-A7E3-FF6E8BDF1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67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0E175-BC41-177E-BAEB-4BBBB96EC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7F293F-5B06-BE39-8BFD-962B18DC6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485-4EC7-42B5-BCB0-8D813F21B130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CA7D3-8834-DACB-8BBA-8259A0356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B668E8-5719-D8C7-7FC2-1A6B530C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F09-D6C1-4FC8-A7E3-FF6E8BDF1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2087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C6EBEC-4CF5-57BB-6A7C-7ED5B52C1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485-4EC7-42B5-BCB0-8D813F21B130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596945-09F7-6E35-60C5-5FE674FB0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8AC664-DD0C-9457-DEFC-314E3CCD0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F09-D6C1-4FC8-A7E3-FF6E8BDF1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1568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262D3-12F1-3614-BEE5-FE13930A5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DC62D-384E-174F-6F7F-40B1AABFC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1FF63-61E5-9A8E-D8BE-4AC45E7853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AA7A74-CEDD-9332-B6E1-E5273C34D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485-4EC7-42B5-BCB0-8D813F21B130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5A65D0-9E9E-A2A7-0557-BA15177DD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7D1068-6EFE-ECCC-FD18-634C65C7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F09-D6C1-4FC8-A7E3-FF6E8BDF1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9857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2FE5-A6C9-C747-8B31-5E359507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FBFF3F-B19B-7660-2B66-BD8DDFE936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DB00F7-4AF0-146F-3FA1-3735879D28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8283C-0B3B-191F-5FAA-1D8050B83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1A485-4EC7-42B5-BCB0-8D813F21B130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453E52-E5B3-C5A2-BEBE-510ED395C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C8DDF-B9D0-5563-E978-5B469200C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A51F09-D6C1-4FC8-A7E3-FF6E8BDF1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8681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23C92-6485-D1E4-EDBD-A635B6336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13756-D0DB-DEFF-2C6D-CD2BF2781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E1325-2449-0A75-6BAA-9D6EFA673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1A485-4EC7-42B5-BCB0-8D813F21B130}" type="datetimeFigureOut">
              <a:rPr lang="en-IN" smtClean="0"/>
              <a:t>04/07/25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97BC1-8F7D-842F-5173-7BEA9E002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9AE9-7FA6-198C-8A02-4EC75DA29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A51F09-D6C1-4FC8-A7E3-FF6E8BDF1A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3444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589A-E1CA-1174-5C56-579CB232E1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66333" y="186266"/>
            <a:ext cx="9144000" cy="72443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Power BI Dashboard – Superstore Sales Analysis</a:t>
            </a:r>
            <a:endParaRPr lang="en-IN" sz="3600" dirty="0">
              <a:solidFill>
                <a:schemeClr val="accent4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C2F189-11FF-717E-BD06-AC912B85E0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" y="910697"/>
            <a:ext cx="11709400" cy="5761038"/>
          </a:xfrm>
        </p:spPr>
        <p:txBody>
          <a:bodyPr>
            <a:normAutofit/>
          </a:bodyPr>
          <a:lstStyle/>
          <a:p>
            <a:r>
              <a:rPr lang="en-US" sz="1600" dirty="0"/>
              <a:t>This dashboard was built in Power BI to analyze the sales performance of a global superstore across various dimensions such as time, customer, geography, and product.</a:t>
            </a:r>
          </a:p>
          <a:p>
            <a:endParaRPr lang="en-US" sz="1600" dirty="0"/>
          </a:p>
          <a:p>
            <a:r>
              <a:rPr lang="en-US" sz="1600" b="1" dirty="0">
                <a:solidFill>
                  <a:schemeClr val="accent4"/>
                </a:solidFill>
              </a:rPr>
              <a:t>Key takeaways</a:t>
            </a:r>
            <a:r>
              <a:rPr lang="en-US" sz="1600" dirty="0"/>
              <a:t>:</a:t>
            </a:r>
          </a:p>
          <a:p>
            <a:r>
              <a:rPr lang="en-US" sz="1600" dirty="0"/>
              <a:t>- Sales have grown steadily from 2011 to 2014.</a:t>
            </a:r>
          </a:p>
          <a:p>
            <a:r>
              <a:rPr lang="en-US" sz="1600" dirty="0"/>
              <a:t>- The top customers like Michael Dominguez and Pauline Johnson contribute significantly to overall sales.</a:t>
            </a:r>
          </a:p>
          <a:p>
            <a:r>
              <a:rPr lang="en-US" sz="1600" dirty="0"/>
              <a:t>- Iran, Turkey, and Ukraine are among the leading countries in terms of revenue.</a:t>
            </a:r>
          </a:p>
          <a:p>
            <a:r>
              <a:rPr lang="en-US" sz="1600" dirty="0"/>
              <a:t>- The pie chart shows a good spread of profitability across multiple product categories.</a:t>
            </a:r>
          </a:p>
          <a:p>
            <a:r>
              <a:rPr lang="en-US" sz="1600" dirty="0"/>
              <a:t>- Region filter allows users to drill down into specific areas like EMEA, North America, and Asia for focused analysis.</a:t>
            </a:r>
          </a:p>
          <a:p>
            <a:endParaRPr lang="en-US" sz="1600" dirty="0"/>
          </a:p>
          <a:p>
            <a:r>
              <a:rPr lang="en-US" sz="1600" dirty="0"/>
              <a:t>This dashboard helps identify sales trends, customer value, regional performance, and product-level profitability to support data-driven decision-making</a:t>
            </a:r>
            <a:r>
              <a:rPr lang="en-US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0149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142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 BI Dashboard – Superstore Sales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laxman yadav</dc:creator>
  <cp:lastModifiedBy>laxman yadav</cp:lastModifiedBy>
  <cp:revision>1</cp:revision>
  <dcterms:created xsi:type="dcterms:W3CDTF">2025-07-04T06:35:41Z</dcterms:created>
  <dcterms:modified xsi:type="dcterms:W3CDTF">2025-07-04T06:37:38Z</dcterms:modified>
</cp:coreProperties>
</file>