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69175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800" b="1" dirty="0">
                <a:solidFill>
                  <a:srgbClr val="003366"/>
                </a:solidFill>
                <a:latin typeface="Calibri"/>
              </a:rPr>
              <a:t>📊 Shark Tank Australia </a:t>
            </a:r>
            <a:r>
              <a:rPr lang="en-IN" sz="4800" b="1" dirty="0">
                <a:solidFill>
                  <a:srgbClr val="003366"/>
                </a:solidFill>
                <a:latin typeface="Calibri"/>
              </a:rPr>
              <a:t>–</a:t>
            </a:r>
            <a:r>
              <a:rPr sz="4800" b="1" dirty="0">
                <a:solidFill>
                  <a:srgbClr val="003366"/>
                </a:solidFill>
                <a:latin typeface="Calibri"/>
              </a:rPr>
              <a:t> </a:t>
            </a:r>
            <a:endParaRPr lang="en-IN" sz="4800" b="1" dirty="0">
              <a:solidFill>
                <a:srgbClr val="003366"/>
              </a:solidFill>
              <a:latin typeface="Calibri"/>
            </a:endParaRPr>
          </a:p>
          <a:p>
            <a:pPr algn="l"/>
            <a:r>
              <a:rPr lang="en-IN" sz="4800" b="1" dirty="0">
                <a:solidFill>
                  <a:srgbClr val="003366"/>
                </a:solidFill>
                <a:latin typeface="Calibri"/>
              </a:rPr>
              <a:t>        </a:t>
            </a:r>
            <a:r>
              <a:rPr sz="4800" b="1" dirty="0">
                <a:solidFill>
                  <a:srgbClr val="003366"/>
                </a:solidFill>
                <a:latin typeface="Calibri"/>
              </a:rPr>
              <a:t>Investor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003366"/>
                </a:solidFill>
                <a:latin typeface="Calibri"/>
              </a:rPr>
              <a:t>📌 Key Figures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>
                <a:latin typeface="Segoe UI"/>
              </a:defRPr>
            </a:pPr>
            <a:r>
              <a:t>• 🔢 Total Pitches: 279</a:t>
            </a:r>
          </a:p>
          <a:p>
            <a:pPr>
              <a:defRPr sz="1800">
                <a:latin typeface="Segoe UI"/>
              </a:defRPr>
            </a:pPr>
            <a:r>
              <a:t>• 💼 Total Successful Deals: 154</a:t>
            </a:r>
          </a:p>
          <a:p>
            <a:pPr>
              <a:defRPr sz="1800">
                <a:latin typeface="Segoe UI"/>
              </a:defRPr>
            </a:pPr>
            <a:r>
              <a:t>• 💰 Total Investment (AUD): Over $17M+</a:t>
            </a:r>
          </a:p>
          <a:p>
            <a:pPr>
              <a:defRPr sz="1800">
                <a:latin typeface="Segoe UI"/>
              </a:defRPr>
            </a:pPr>
            <a:r>
              <a:t>• 📈 Average Investment: $110,000</a:t>
            </a:r>
          </a:p>
          <a:p>
            <a:pPr>
              <a:defRPr sz="1800">
                <a:latin typeface="Segoe UI"/>
              </a:defRPr>
            </a:pPr>
            <a:r>
              <a:t>• 👩‍💼 Female Entrepreneurs: Present in 45% of Pitches</a:t>
            </a:r>
          </a:p>
          <a:p>
            <a:pPr>
              <a:defRPr sz="1800">
                <a:latin typeface="Segoe UI"/>
              </a:defRPr>
            </a:pPr>
            <a:r>
              <a:t>• 🌏 Cities Represented: 30+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003366"/>
                </a:solidFill>
                <a:latin typeface="Calibri"/>
              </a:rPr>
              <a:t>🦈 Top Sharks by Activity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>
                <a:latin typeface="Segoe UI"/>
              </a:defRPr>
            </a:pPr>
            <a:r>
              <a:t>• ⭐ Most Active Shark: Steve (32 Deals)</a:t>
            </a:r>
          </a:p>
          <a:p>
            <a:pPr>
              <a:defRPr sz="1800">
                <a:latin typeface="Segoe UI"/>
              </a:defRPr>
            </a:pPr>
            <a:r>
              <a:t>• 🏆 Highest Total Investment: Guest Sharks ($1.7M)</a:t>
            </a:r>
          </a:p>
          <a:p>
            <a:pPr>
              <a:defRPr sz="1800">
                <a:latin typeface="Segoe UI"/>
              </a:defRPr>
            </a:pPr>
            <a:r>
              <a:t>• 📊 Top 3 Investors: Steve, Naomi, Guest</a:t>
            </a:r>
          </a:p>
          <a:p>
            <a:pPr>
              <a:defRPr sz="1800">
                <a:latin typeface="Segoe UI"/>
              </a:defRPr>
            </a:pPr>
            <a:r>
              <a:t>• 🎯 Average Equity Taken: 27.3%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003366"/>
                </a:solidFill>
                <a:latin typeface="Calibri"/>
              </a:rPr>
              <a:t>🏭 Top Industries &amp; Categories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>
                <a:latin typeface="Segoe UI"/>
              </a:defRPr>
            </a:pPr>
            <a:r>
              <a:t>• 🍔 Food &amp; Beverage: Highest pitch count</a:t>
            </a:r>
          </a:p>
          <a:p>
            <a:pPr>
              <a:defRPr sz="1800">
                <a:latin typeface="Segoe UI"/>
              </a:defRPr>
            </a:pPr>
            <a:r>
              <a:t>• 💡 Tech &amp; Innovation: Most accepted deals</a:t>
            </a:r>
          </a:p>
          <a:p>
            <a:pPr>
              <a:defRPr sz="1800">
                <a:latin typeface="Segoe UI"/>
              </a:defRPr>
            </a:pPr>
            <a:r>
              <a:t>• 👗 Fashion/Beauty: Consistent appearances</a:t>
            </a:r>
          </a:p>
          <a:p>
            <a:pPr>
              <a:defRPr sz="1800">
                <a:latin typeface="Segoe UI"/>
              </a:defRPr>
            </a:pPr>
            <a:r>
              <a:t>• 🎯 Health &amp; Wellness: Popular in recent seasons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003366"/>
                </a:solidFill>
                <a:latin typeface="Calibri"/>
              </a:rPr>
              <a:t>📅 Season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>
                <a:latin typeface="Segoe UI"/>
              </a:defRPr>
            </a:pPr>
            <a:r>
              <a:t>• 📆 6 Seasons analyzed (2015–2024)</a:t>
            </a:r>
          </a:p>
          <a:p>
            <a:pPr>
              <a:defRPr sz="1800">
                <a:latin typeface="Segoe UI"/>
              </a:defRPr>
            </a:pPr>
            <a:r>
              <a:t>• 📊 Season 4 had the most deals</a:t>
            </a:r>
          </a:p>
          <a:p>
            <a:pPr>
              <a:defRPr sz="1800">
                <a:latin typeface="Segoe UI"/>
              </a:defRPr>
            </a:pPr>
            <a:r>
              <a:t>• 🚀 Increasing ask amounts over seasons</a:t>
            </a:r>
          </a:p>
          <a:p>
            <a:pPr>
              <a:defRPr sz="1800">
                <a:latin typeface="Segoe UI"/>
              </a:defRPr>
            </a:pPr>
            <a:r>
              <a:t>• 💼 New sharks &amp; guests contributed significantly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003366"/>
                </a:solidFill>
                <a:latin typeface="Calibri"/>
              </a:rPr>
              <a:t>🧠 Final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>
                <a:latin typeface="Segoe UI"/>
              </a:defRPr>
            </a:pPr>
            <a:r>
              <a:t>• ✅ Equity offered varies by ask size &amp; industry</a:t>
            </a:r>
          </a:p>
          <a:p>
            <a:pPr>
              <a:defRPr sz="1800">
                <a:latin typeface="Segoe UI"/>
              </a:defRPr>
            </a:pPr>
            <a:r>
              <a:t>• 📌 Guest sharks play a strong funding role</a:t>
            </a:r>
          </a:p>
          <a:p>
            <a:pPr>
              <a:defRPr sz="1800">
                <a:latin typeface="Segoe UI"/>
              </a:defRPr>
            </a:pPr>
            <a:r>
              <a:t>• 🌐 Online startups show high close rate</a:t>
            </a:r>
          </a:p>
          <a:p>
            <a:pPr>
              <a:defRPr sz="1800">
                <a:latin typeface="Segoe UI"/>
              </a:defRPr>
            </a:pPr>
            <a:r>
              <a:t>• 💡 Use data for startup targeting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laxman yadav</cp:lastModifiedBy>
  <cp:revision>2</cp:revision>
  <dcterms:created xsi:type="dcterms:W3CDTF">2013-01-27T09:14:16Z</dcterms:created>
  <dcterms:modified xsi:type="dcterms:W3CDTF">2025-07-20T04:12:06Z</dcterms:modified>
  <cp:category/>
</cp:coreProperties>
</file>