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7C37-58A7-46E5-8A91-D790413C5D4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C4C80-1324-4477-9178-188D3969D6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C4C80-1324-4477-9178-188D3969D68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3C2-CF11-481F-93E5-04DE9074419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78EF-1E04-4356-95AE-B808221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3C2-CF11-481F-93E5-04DE9074419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78EF-1E04-4356-95AE-B808221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3C2-CF11-481F-93E5-04DE9074419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78EF-1E04-4356-95AE-B808221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3C2-CF11-481F-93E5-04DE9074419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78EF-1E04-4356-95AE-B808221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3C2-CF11-481F-93E5-04DE9074419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78EF-1E04-4356-95AE-B808221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3C2-CF11-481F-93E5-04DE9074419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78EF-1E04-4356-95AE-B808221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3C2-CF11-481F-93E5-04DE9074419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78EF-1E04-4356-95AE-B808221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3C2-CF11-481F-93E5-04DE9074419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78EF-1E04-4356-95AE-B808221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3C2-CF11-481F-93E5-04DE9074419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78EF-1E04-4356-95AE-B808221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3C2-CF11-481F-93E5-04DE9074419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78EF-1E04-4356-95AE-B808221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3C2-CF11-481F-93E5-04DE9074419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78EF-1E04-4356-95AE-B808221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C3C2-CF11-481F-93E5-04DE9074419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78EF-1E04-4356-95AE-B80822147B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hfdjhjdkhfdkj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209800"/>
            <a:ext cx="3733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914400" indent="-914400" algn="ctr">
              <a:buFont typeface="+mj-lt"/>
              <a:buAutoNum type="arabicPeriod"/>
            </a:pP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checking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3200400"/>
            <a:ext cx="3297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/>
            </a:pPr>
            <a:r>
              <a:rPr lang="en-US" sz="5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Testi</a:t>
            </a:r>
            <a:r>
              <a:rPr 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ng</a:t>
            </a:r>
            <a:endParaRPr lang="en-US" sz="5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4191000"/>
            <a:ext cx="3461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914400" indent="-914400" algn="ctr">
              <a:buFont typeface="+mj-lt"/>
              <a:buAutoNum type="arabicPeriod"/>
            </a:pPr>
            <a:r>
              <a:rPr lang="en-US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My text</a:t>
            </a:r>
            <a:endParaRPr lang="en-US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</dc:creator>
  <cp:lastModifiedBy>sai</cp:lastModifiedBy>
  <cp:revision>1</cp:revision>
  <dcterms:created xsi:type="dcterms:W3CDTF">2020-10-28T06:31:11Z</dcterms:created>
  <dcterms:modified xsi:type="dcterms:W3CDTF">2020-10-28T06:34:27Z</dcterms:modified>
</cp:coreProperties>
</file>