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x Lam" userId="9dc4fb6401f18f09" providerId="LiveId" clId="{46EB43E4-E03E-43D9-9BAD-843880DFC1FA}"/>
    <pc:docChg chg="delSld">
      <pc:chgData name="Lax Lam" userId="9dc4fb6401f18f09" providerId="LiveId" clId="{46EB43E4-E03E-43D9-9BAD-843880DFC1FA}" dt="2021-10-26T03:50:52.556" v="7" actId="47"/>
      <pc:docMkLst>
        <pc:docMk/>
      </pc:docMkLst>
      <pc:sldChg chg="del">
        <pc:chgData name="Lax Lam" userId="9dc4fb6401f18f09" providerId="LiveId" clId="{46EB43E4-E03E-43D9-9BAD-843880DFC1FA}" dt="2021-10-26T03:50:38.055" v="0" actId="2696"/>
        <pc:sldMkLst>
          <pc:docMk/>
          <pc:sldMk cId="0" sldId="256"/>
        </pc:sldMkLst>
      </pc:sldChg>
      <pc:sldChg chg="del">
        <pc:chgData name="Lax Lam" userId="9dc4fb6401f18f09" providerId="LiveId" clId="{46EB43E4-E03E-43D9-9BAD-843880DFC1FA}" dt="2021-10-26T03:50:52.556" v="7" actId="47"/>
        <pc:sldMkLst>
          <pc:docMk/>
          <pc:sldMk cId="0" sldId="267"/>
        </pc:sldMkLst>
      </pc:sldChg>
      <pc:sldChg chg="del">
        <pc:chgData name="Lax Lam" userId="9dc4fb6401f18f09" providerId="LiveId" clId="{46EB43E4-E03E-43D9-9BAD-843880DFC1FA}" dt="2021-10-26T03:50:51.363" v="6" actId="47"/>
        <pc:sldMkLst>
          <pc:docMk/>
          <pc:sldMk cId="0" sldId="268"/>
        </pc:sldMkLst>
      </pc:sldChg>
      <pc:sldChg chg="del">
        <pc:chgData name="Lax Lam" userId="9dc4fb6401f18f09" providerId="LiveId" clId="{46EB43E4-E03E-43D9-9BAD-843880DFC1FA}" dt="2021-10-26T03:50:50.123" v="5" actId="47"/>
        <pc:sldMkLst>
          <pc:docMk/>
          <pc:sldMk cId="0" sldId="269"/>
        </pc:sldMkLst>
      </pc:sldChg>
      <pc:sldChg chg="del">
        <pc:chgData name="Lax Lam" userId="9dc4fb6401f18f09" providerId="LiveId" clId="{46EB43E4-E03E-43D9-9BAD-843880DFC1FA}" dt="2021-10-26T03:50:49.302" v="4" actId="47"/>
        <pc:sldMkLst>
          <pc:docMk/>
          <pc:sldMk cId="0" sldId="270"/>
        </pc:sldMkLst>
      </pc:sldChg>
      <pc:sldChg chg="del">
        <pc:chgData name="Lax Lam" userId="9dc4fb6401f18f09" providerId="LiveId" clId="{46EB43E4-E03E-43D9-9BAD-843880DFC1FA}" dt="2021-10-26T03:50:47.795" v="3" actId="47"/>
        <pc:sldMkLst>
          <pc:docMk/>
          <pc:sldMk cId="0" sldId="271"/>
        </pc:sldMkLst>
      </pc:sldChg>
      <pc:sldChg chg="del">
        <pc:chgData name="Lax Lam" userId="9dc4fb6401f18f09" providerId="LiveId" clId="{46EB43E4-E03E-43D9-9BAD-843880DFC1FA}" dt="2021-10-26T03:50:46.848" v="2" actId="47"/>
        <pc:sldMkLst>
          <pc:docMk/>
          <pc:sldMk cId="0" sldId="272"/>
        </pc:sldMkLst>
      </pc:sldChg>
      <pc:sldChg chg="del">
        <pc:chgData name="Lax Lam" userId="9dc4fb6401f18f09" providerId="LiveId" clId="{46EB43E4-E03E-43D9-9BAD-843880DFC1FA}" dt="2021-10-26T03:50:45.661" v="1" actId="47"/>
        <pc:sldMkLst>
          <pc:docMk/>
          <pc:sldMk cId="0" sldId="273"/>
        </pc:sldMkLst>
      </pc:sldChg>
      <pc:sldMasterChg chg="delSldLayout">
        <pc:chgData name="Lax Lam" userId="9dc4fb6401f18f09" providerId="LiveId" clId="{46EB43E4-E03E-43D9-9BAD-843880DFC1FA}" dt="2021-10-26T03:50:52.556" v="7" actId="47"/>
        <pc:sldMasterMkLst>
          <pc:docMk/>
          <pc:sldMasterMk cId="0" sldId="2147483659"/>
        </pc:sldMasterMkLst>
        <pc:sldLayoutChg chg="del">
          <pc:chgData name="Lax Lam" userId="9dc4fb6401f18f09" providerId="LiveId" clId="{46EB43E4-E03E-43D9-9BAD-843880DFC1FA}" dt="2021-10-26T03:50:38.055" v="0" actId="2696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Lax Lam" userId="9dc4fb6401f18f09" providerId="LiveId" clId="{46EB43E4-E03E-43D9-9BAD-843880DFC1FA}" dt="2021-10-26T03:50:49.302" v="4" actId="47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Lax Lam" userId="9dc4fb6401f18f09" providerId="LiveId" clId="{46EB43E4-E03E-43D9-9BAD-843880DFC1FA}" dt="2021-10-26T03:50:46.848" v="2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Lax Lam" userId="9dc4fb6401f18f09" providerId="LiveId" clId="{46EB43E4-E03E-43D9-9BAD-843880DFC1FA}" dt="2021-10-26T03:50:52.556" v="7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Lax Lam" userId="9dc4fb6401f18f09" providerId="LiveId" clId="{46EB43E4-E03E-43D9-9BAD-843880DFC1FA}" dt="2021-10-26T03:50:47.795" v="3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b1525b43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b1525b43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1525b4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b1525b4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1525b43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b1525b43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b1525b43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b1525b43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b1525b43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b1525b43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1525b43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b1525b43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b1525b43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b1525b43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b1525b43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b1525b43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b1525b43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b1525b43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53725" y="94000"/>
            <a:ext cx="4458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Chart 1- I like</a:t>
            </a:r>
            <a:endParaRPr sz="300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713750" y="724200"/>
            <a:ext cx="4310700" cy="4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Self-explanatory title on the top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X-axis and Y-axis labelled properly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is not cluttered.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Both axis are stated on equal intervals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Colorful and visual appealing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175"/>
            <a:ext cx="4572000" cy="45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4625700" y="564100"/>
            <a:ext cx="44586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Attribitues of Chart 1</a:t>
            </a:r>
            <a:r>
              <a:rPr lang="en" sz="3000"/>
              <a:t>rt 1- I like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1375" y="254100"/>
            <a:ext cx="4458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Chart 2- deceptive chart</a:t>
            </a:r>
            <a:endParaRPr sz="2800"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2"/>
          </p:nvPr>
        </p:nvSpPr>
        <p:spPr>
          <a:xfrm>
            <a:off x="4713750" y="724200"/>
            <a:ext cx="4310700" cy="4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looks like 3 times Democrats agreed with court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Only slight more democrats agreed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Democrats vs Republicans / Independents is only 62% vs 54%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baseline is not zero on y-axis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Not true representation of data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4364550" y="631250"/>
            <a:ext cx="50091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Deceptive technique - Chart 2</a:t>
            </a:r>
            <a:r>
              <a:rPr lang="en" sz="3000"/>
              <a:t>rt 1- I like</a:t>
            </a:r>
            <a:endParaRPr sz="30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6600"/>
            <a:ext cx="4572000" cy="40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51375" y="254100"/>
            <a:ext cx="4458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Chart 2- I like</a:t>
            </a:r>
            <a:endParaRPr sz="3000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713750" y="724200"/>
            <a:ext cx="4310700" cy="4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Relevant  title on the top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is well labelled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is simple &amp; informative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sum of total percentage is 100%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Colorful and visual appealing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625700" y="564100"/>
            <a:ext cx="44586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Attribitues of Chart 2</a:t>
            </a:r>
            <a:r>
              <a:rPr lang="en" sz="3000"/>
              <a:t>rt 1- I like</a:t>
            </a:r>
            <a:endParaRPr sz="3000"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3200"/>
            <a:ext cx="4509976" cy="40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51375" y="254100"/>
            <a:ext cx="4458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Chart 1- I don’t like</a:t>
            </a:r>
            <a:endParaRPr sz="3000"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2"/>
          </p:nvPr>
        </p:nvSpPr>
        <p:spPr>
          <a:xfrm>
            <a:off x="4713750" y="724200"/>
            <a:ext cx="4310700" cy="4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No chart  title on the top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is not well labelled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is very cluttered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company logo is not same size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Not informative at a first glance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4625700" y="564100"/>
            <a:ext cx="44586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Attribitues of Chart 1</a:t>
            </a:r>
            <a:r>
              <a:rPr lang="en" sz="3000"/>
              <a:t>rt 1- I like</a:t>
            </a:r>
            <a:endParaRPr sz="30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6625"/>
            <a:ext cx="4561350" cy="40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1375" y="254100"/>
            <a:ext cx="4458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Chart 2- I don’t like</a:t>
            </a:r>
            <a:endParaRPr sz="3000"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2"/>
          </p:nvPr>
        </p:nvSpPr>
        <p:spPr>
          <a:xfrm>
            <a:off x="4713750" y="724200"/>
            <a:ext cx="4310700" cy="4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Absence of  title on the top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Similar colors used for different items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looks  very cluttered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is not  well labelled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Information is limited on chart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4625700" y="564100"/>
            <a:ext cx="44586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Attribitues of Chart 2</a:t>
            </a:r>
            <a:r>
              <a:rPr lang="en" sz="3000"/>
              <a:t>rt 1- I like</a:t>
            </a:r>
            <a:endParaRPr sz="30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5775"/>
            <a:ext cx="4572000" cy="42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51375" y="254100"/>
            <a:ext cx="4458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Chart 1- clear chart</a:t>
            </a:r>
            <a:endParaRPr sz="3000"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4713750" y="724200"/>
            <a:ext cx="4310700" cy="4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Good chart  title on the top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Both axis are labelled properly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No cluttered on the chart.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Product A &amp; B can be compared clearly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Visual appealing to audience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4625700" y="564100"/>
            <a:ext cx="44586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Attribitues of Chart 1</a:t>
            </a:r>
            <a:r>
              <a:rPr lang="en" sz="3000"/>
              <a:t>rt 1- I like</a:t>
            </a:r>
            <a:endParaRPr sz="30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0350"/>
            <a:ext cx="4561350" cy="39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51375" y="254100"/>
            <a:ext cx="4458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Chart 2- clear chart</a:t>
            </a:r>
            <a:endParaRPr sz="3000"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4713750" y="724200"/>
            <a:ext cx="4310700" cy="4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Appropriate chart  title on the top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Both axis are well  labelled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is simple and clean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City 1 &amp; City 2 can be compared clearly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is visually informative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625700" y="564100"/>
            <a:ext cx="44586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Attribitues of Chart 2</a:t>
            </a:r>
            <a:r>
              <a:rPr lang="en" sz="3000"/>
              <a:t>rt 1- I like</a:t>
            </a:r>
            <a:endParaRPr sz="30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9200"/>
            <a:ext cx="4561350" cy="41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51375" y="254100"/>
            <a:ext cx="4458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Chart 1- muddled chart</a:t>
            </a:r>
            <a:endParaRPr sz="290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4713750" y="724200"/>
            <a:ext cx="4310700" cy="4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No  chart  title on the top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Both axis label are not visible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is way too cluttered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Different factors can’t  be compared clearly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is not informative at all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625700" y="564100"/>
            <a:ext cx="44586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Attribitues of Chart 1</a:t>
            </a:r>
            <a:r>
              <a:rPr lang="en" sz="3000"/>
              <a:t>rt 1- I like</a:t>
            </a:r>
            <a:endParaRPr sz="30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6600"/>
            <a:ext cx="4572000" cy="41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51375" y="254100"/>
            <a:ext cx="4458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Chart 2- muddled chart</a:t>
            </a:r>
            <a:endParaRPr sz="29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2"/>
          </p:nvPr>
        </p:nvSpPr>
        <p:spPr>
          <a:xfrm>
            <a:off x="4713750" y="724200"/>
            <a:ext cx="4310700" cy="4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Visual distraction on the chart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Both axis label are too messy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is unnecessarily cluttered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Different factors can’t  be precisely compared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Complicated &amp; hard to understand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4625700" y="564100"/>
            <a:ext cx="44586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Attribitues of Chart 2</a:t>
            </a:r>
            <a:r>
              <a:rPr lang="en" sz="3000"/>
              <a:t>rt 1- I like</a:t>
            </a:r>
            <a:endParaRPr sz="30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6600"/>
            <a:ext cx="4509975" cy="41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51375" y="254100"/>
            <a:ext cx="4458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Chart 1- deceptive chart</a:t>
            </a:r>
            <a:endParaRPr sz="270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713750" y="724200"/>
            <a:ext cx="4310700" cy="4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looks like unemployment rate &amp; uninsured Americans are rising at the same proportion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The chart has two y-axes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Unemployment increase more rapidly from  4.5%  to  7.5%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Uninsured Americans increase only  from 15 % to 16% by calculation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b="1"/>
              <a:t>Classic way of deception on chart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418300" y="443200"/>
            <a:ext cx="47541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Deceptive technique - Chart 1</a:t>
            </a:r>
            <a:r>
              <a:rPr lang="en" sz="3000"/>
              <a:t>rt 1- I like</a:t>
            </a:r>
            <a:endParaRPr sz="30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6600"/>
            <a:ext cx="4572000" cy="42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Swiss</vt:lpstr>
      <vt:lpstr>Chart 1- I like</vt:lpstr>
      <vt:lpstr>Chart 2- I like</vt:lpstr>
      <vt:lpstr>Chart 1- I don’t like</vt:lpstr>
      <vt:lpstr>Chart 2- I don’t like</vt:lpstr>
      <vt:lpstr>Chart 1- clear chart</vt:lpstr>
      <vt:lpstr>Chart 2- clear chart</vt:lpstr>
      <vt:lpstr>Chart 1- muddled chart</vt:lpstr>
      <vt:lpstr>Chart 2- muddled chart</vt:lpstr>
      <vt:lpstr>Chart 1- deceptive chart</vt:lpstr>
      <vt:lpstr>Chart 2- deceptive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Report: Project name</dc:title>
  <dc:creator>Lax Lam</dc:creator>
  <cp:lastModifiedBy>Lax Lam</cp:lastModifiedBy>
  <cp:revision>1</cp:revision>
  <dcterms:modified xsi:type="dcterms:W3CDTF">2021-10-26T03:51:10Z</dcterms:modified>
</cp:coreProperties>
</file>