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324" r:id="rId2"/>
    <p:sldId id="325" r:id="rId3"/>
    <p:sldId id="326" r:id="rId4"/>
    <p:sldId id="295" r:id="rId5"/>
    <p:sldId id="296" r:id="rId6"/>
    <p:sldId id="297" r:id="rId7"/>
    <p:sldId id="298" r:id="rId8"/>
    <p:sldId id="321" r:id="rId9"/>
    <p:sldId id="300" r:id="rId10"/>
    <p:sldId id="322" r:id="rId11"/>
    <p:sldId id="302" r:id="rId12"/>
    <p:sldId id="303" r:id="rId13"/>
    <p:sldId id="323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27" r:id="rId28"/>
    <p:sldId id="328" r:id="rId29"/>
    <p:sldId id="32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1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6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8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08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419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45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28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83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10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9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4859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5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10485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3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3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99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9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0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8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65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18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BC1078-46ED-40F9-8930-935BAD7C2B02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5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C67E-7B10-499D-B966-A73B5788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" y="160019"/>
            <a:ext cx="8648700" cy="922021"/>
          </a:xfrm>
        </p:spPr>
        <p:txBody>
          <a:bodyPr/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Design a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rca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using domino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1F8C9-52CB-4727-95C9-E8A7F45F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0" y="1394461"/>
            <a:ext cx="8557260" cy="4236720"/>
          </a:xfrm>
        </p:spPr>
        <p:txBody>
          <a:bodyPr>
            <a:normAutofit fontScale="85000" lnSpcReduction="10000"/>
          </a:bodyPr>
          <a:lstStyle/>
          <a:p>
            <a:r>
              <a:rPr lang="en-IN" b="1" i="1" dirty="0"/>
              <a:t>                                    Under the </a:t>
            </a:r>
            <a:r>
              <a:rPr lang="en-IN" b="1" i="1" dirty="0" err="1"/>
              <a:t>estimeed</a:t>
            </a:r>
            <a:r>
              <a:rPr lang="en-IN" b="1" i="1" dirty="0"/>
              <a:t> guidance of </a:t>
            </a:r>
          </a:p>
          <a:p>
            <a:r>
              <a:rPr lang="en-IN" b="1" i="1" dirty="0"/>
              <a:t>                                                                          </a:t>
            </a:r>
            <a:r>
              <a:rPr lang="en-IN" b="1" i="1" err="1"/>
              <a:t>Sk</a:t>
            </a:r>
            <a:r>
              <a:rPr lang="en-IN" b="1" i="1"/>
              <a:t>.MAHAMMAD GOUSE </a:t>
            </a:r>
            <a:r>
              <a:rPr lang="en-IN" sz="1000" b="1" i="1"/>
              <a:t>M.Tech</a:t>
            </a:r>
            <a:endParaRPr lang="en-IN" b="1" i="1" dirty="0"/>
          </a:p>
          <a:p>
            <a:r>
              <a:rPr lang="en-IN" b="1" i="1" dirty="0"/>
              <a:t>                                                </a:t>
            </a:r>
          </a:p>
          <a:p>
            <a:r>
              <a:rPr lang="en-IN" b="1" i="1" dirty="0"/>
              <a:t>                                                                   Submitted by,</a:t>
            </a:r>
          </a:p>
          <a:p>
            <a:r>
              <a:rPr lang="en-IN" b="1" i="1"/>
              <a:t>                                                                   </a:t>
            </a:r>
            <a:endParaRPr lang="en-IN" b="1" i="1" dirty="0"/>
          </a:p>
          <a:p>
            <a:r>
              <a:rPr lang="en-IN" b="1" i="1" dirty="0"/>
              <a:t>                                                     </a:t>
            </a:r>
          </a:p>
          <a:p>
            <a:r>
              <a:rPr lang="en-IN" b="1" i="1" dirty="0"/>
              <a:t>                   SK.GOUSIYA                                                                                      17JE1A0431</a:t>
            </a:r>
          </a:p>
          <a:p>
            <a:r>
              <a:rPr lang="en-IN" b="1" i="1" dirty="0"/>
              <a:t>                   G.KANAKA DURGA                                                                          17JE1A0440</a:t>
            </a:r>
          </a:p>
          <a:p>
            <a:r>
              <a:rPr lang="en-IN" b="1" i="1" dirty="0"/>
              <a:t>                   R.DATTESWARI                                                                                   17JE1A0421</a:t>
            </a:r>
          </a:p>
          <a:p>
            <a:r>
              <a:rPr lang="en-IN" b="1" i="1" dirty="0"/>
              <a:t>                   SK.AYESHA PARVEEN                                                                        17JE1A0411</a:t>
            </a:r>
          </a:p>
          <a:p>
            <a:r>
              <a:rPr lang="en-IN" b="1" i="1" dirty="0"/>
              <a:t>                   J.CHIRANJEEVI                                                                                  17JE1A0419    </a:t>
            </a:r>
          </a:p>
          <a:p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26325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E21A-C586-4FC4-B0E6-7F03231B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4301"/>
            <a:ext cx="6402468" cy="13715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88BB-69B0-4705-AA74-8A3642C4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81001"/>
            <a:ext cx="8275320" cy="56388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1.This logic gate is idealised model of computation or physical electronic device implementing a Boolean functions.</a:t>
            </a:r>
          </a:p>
          <a:p>
            <a:r>
              <a:rPr lang="en-IN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2.Logic operation performed on one or more binary inputs that produces a single binary output.</a:t>
            </a:r>
          </a:p>
          <a:p>
            <a:r>
              <a:rPr lang="en-IN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3.These gates are made from MOSFETS(metal-oxide- semiconductor-field effect transistors).</a:t>
            </a:r>
          </a:p>
        </p:txBody>
      </p:sp>
    </p:spTree>
    <p:extLst>
      <p:ext uri="{BB962C8B-B14F-4D97-AF65-F5344CB8AC3E}">
        <p14:creationId xmlns:p14="http://schemas.microsoft.com/office/powerpoint/2010/main" val="333262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2097161"/>
          <p:cNvPicPr>
            <a:picLocks/>
          </p:cNvPicPr>
          <p:nvPr/>
        </p:nvPicPr>
        <p:blipFill rotWithShape="1">
          <a:blip r:embed="rId2"/>
          <a:srcRect l="2480" t="10889"/>
          <a:stretch/>
        </p:blipFill>
        <p:spPr>
          <a:xfrm>
            <a:off x="495299" y="746760"/>
            <a:ext cx="8366181" cy="6111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2097162"/>
          <p:cNvPicPr>
            <a:picLocks/>
          </p:cNvPicPr>
          <p:nvPr/>
        </p:nvPicPr>
        <p:blipFill rotWithShape="1">
          <a:blip r:embed="rId2"/>
          <a:srcRect l="1176" t="10556"/>
          <a:stretch/>
        </p:blipFill>
        <p:spPr>
          <a:xfrm>
            <a:off x="419100" y="723900"/>
            <a:ext cx="8405893" cy="6134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C3B6-A030-4C76-AC52-93A57E17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1441"/>
            <a:ext cx="6402468" cy="59435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91FAF-0FB1-4E72-832C-EF049A41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853441"/>
            <a:ext cx="8260080" cy="5166360"/>
          </a:xfrm>
        </p:spPr>
        <p:txBody>
          <a:bodyPr>
            <a:normAutofit/>
          </a:bodyPr>
          <a:lstStyle/>
          <a:p>
            <a:r>
              <a:rPr lang="en-IN" sz="2400" b="1" dirty="0"/>
              <a:t>                                                                                              </a:t>
            </a:r>
          </a:p>
          <a:p>
            <a:r>
              <a:rPr lang="en-IN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     Ripple Carry Adder is a logic circuit in which the carry out of each full adder is the carry in of the succeeding next most significant full adder. It is called a ripple carry adder because each carry bit gets rippled into next stage.  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9FF4C97E-73D4-4F07-BBE9-001F8FB99D97}"/>
              </a:ext>
            </a:extLst>
          </p:cNvPr>
          <p:cNvSpPr/>
          <p:nvPr/>
        </p:nvSpPr>
        <p:spPr>
          <a:xfrm>
            <a:off x="1066800" y="1485900"/>
            <a:ext cx="274320" cy="2438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95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2097164"/>
          <p:cNvPicPr>
            <a:picLocks/>
          </p:cNvPicPr>
          <p:nvPr/>
        </p:nvPicPr>
        <p:blipFill rotWithShape="1">
          <a:blip r:embed="rId2"/>
          <a:srcRect l="2584" t="10889"/>
          <a:stretch/>
        </p:blipFill>
        <p:spPr>
          <a:xfrm>
            <a:off x="358140" y="746760"/>
            <a:ext cx="8657362" cy="6111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2097165"/>
          <p:cNvPicPr>
            <a:picLocks/>
          </p:cNvPicPr>
          <p:nvPr/>
        </p:nvPicPr>
        <p:blipFill rotWithShape="1">
          <a:blip r:embed="rId2"/>
          <a:srcRect l="2338" t="8777"/>
          <a:stretch/>
        </p:blipFill>
        <p:spPr>
          <a:xfrm>
            <a:off x="754379" y="601980"/>
            <a:ext cx="7822573" cy="6256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2097166"/>
          <p:cNvPicPr>
            <a:picLocks/>
          </p:cNvPicPr>
          <p:nvPr/>
        </p:nvPicPr>
        <p:blipFill rotWithShape="1">
          <a:blip r:embed="rId2"/>
          <a:srcRect l="4042" t="13556"/>
          <a:stretch/>
        </p:blipFill>
        <p:spPr>
          <a:xfrm>
            <a:off x="891539" y="929640"/>
            <a:ext cx="7684675" cy="59283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2097167"/>
          <p:cNvPicPr>
            <a:picLocks/>
          </p:cNvPicPr>
          <p:nvPr/>
        </p:nvPicPr>
        <p:blipFill rotWithShape="1">
          <a:blip r:embed="rId2"/>
          <a:srcRect l="3297" t="11556"/>
          <a:stretch/>
        </p:blipFill>
        <p:spPr>
          <a:xfrm>
            <a:off x="647700" y="792480"/>
            <a:ext cx="8125607" cy="6065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2097168"/>
          <p:cNvPicPr>
            <a:picLocks/>
          </p:cNvPicPr>
          <p:nvPr/>
        </p:nvPicPr>
        <p:blipFill rotWithShape="1">
          <a:blip r:embed="rId2"/>
          <a:srcRect l="150" t="10444" r="1"/>
          <a:stretch/>
        </p:blipFill>
        <p:spPr>
          <a:xfrm>
            <a:off x="274319" y="716280"/>
            <a:ext cx="8608337" cy="61417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2097169"/>
          <p:cNvPicPr>
            <a:picLocks/>
          </p:cNvPicPr>
          <p:nvPr/>
        </p:nvPicPr>
        <p:blipFill rotWithShape="1">
          <a:blip r:embed="rId2"/>
          <a:srcRect l="2280" t="12222"/>
          <a:stretch/>
        </p:blipFill>
        <p:spPr>
          <a:xfrm>
            <a:off x="419099" y="982980"/>
            <a:ext cx="8644647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E7BC-C7D7-4429-A9C0-16E794EA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152399"/>
            <a:ext cx="7612381" cy="79248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                                   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44809-FDAB-4FAE-AABF-F0DC1680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580" y="1036320"/>
            <a:ext cx="8244840" cy="4572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1.Abstact</a:t>
            </a:r>
          </a:p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2.Static Logic</a:t>
            </a:r>
          </a:p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3.Dynamic Domino Logic</a:t>
            </a:r>
          </a:p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4.Domino Logic</a:t>
            </a:r>
          </a:p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5.Proposed Logic</a:t>
            </a:r>
          </a:p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6.Full Adder</a:t>
            </a:r>
          </a:p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7.Ripple Carry Adder</a:t>
            </a:r>
          </a:p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8.Applications</a:t>
            </a:r>
          </a:p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9.Conclusion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3149F-0D41-9145-ACCE-17CDA5D6DD6E}"/>
              </a:ext>
            </a:extLst>
          </p:cNvPr>
          <p:cNvSpPr txBox="1"/>
          <p:nvPr/>
        </p:nvSpPr>
        <p:spPr>
          <a:xfrm>
            <a:off x="3669770" y="25135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76447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097170"/>
          <p:cNvPicPr>
            <a:picLocks/>
          </p:cNvPicPr>
          <p:nvPr/>
        </p:nvPicPr>
        <p:blipFill rotWithShape="1">
          <a:blip r:embed="rId2"/>
          <a:srcRect l="2682" t="11000"/>
          <a:stretch/>
        </p:blipFill>
        <p:spPr>
          <a:xfrm>
            <a:off x="563879" y="754380"/>
            <a:ext cx="8243439" cy="61036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2097171"/>
          <p:cNvPicPr>
            <a:picLocks/>
          </p:cNvPicPr>
          <p:nvPr/>
        </p:nvPicPr>
        <p:blipFill rotWithShape="1">
          <a:blip r:embed="rId2"/>
          <a:srcRect l="1749" t="12555"/>
          <a:stretch/>
        </p:blipFill>
        <p:spPr>
          <a:xfrm>
            <a:off x="327660" y="861060"/>
            <a:ext cx="8642517" cy="59969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2097172"/>
          <p:cNvPicPr>
            <a:picLocks/>
          </p:cNvPicPr>
          <p:nvPr/>
        </p:nvPicPr>
        <p:blipFill rotWithShape="1">
          <a:blip r:embed="rId2"/>
          <a:srcRect l="947" t="13667"/>
          <a:stretch/>
        </p:blipFill>
        <p:spPr>
          <a:xfrm>
            <a:off x="289559" y="937260"/>
            <a:ext cx="8647573" cy="59207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2097173"/>
          <p:cNvPicPr>
            <a:picLocks/>
          </p:cNvPicPr>
          <p:nvPr/>
        </p:nvPicPr>
        <p:blipFill rotWithShape="1">
          <a:blip r:embed="rId2"/>
          <a:srcRect l="1517" t="13111"/>
          <a:stretch/>
        </p:blipFill>
        <p:spPr>
          <a:xfrm>
            <a:off x="411479" y="899160"/>
            <a:ext cx="8451217" cy="59588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2097174"/>
          <p:cNvPicPr>
            <a:picLocks/>
          </p:cNvPicPr>
          <p:nvPr/>
        </p:nvPicPr>
        <p:blipFill rotWithShape="1">
          <a:blip r:embed="rId2"/>
          <a:srcRect l="1113" t="12333"/>
          <a:stretch/>
        </p:blipFill>
        <p:spPr>
          <a:xfrm>
            <a:off x="388620" y="845820"/>
            <a:ext cx="8462042" cy="60121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209717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65" y="0"/>
            <a:ext cx="4656670" cy="6858000"/>
          </a:xfrm>
          <a:prstGeom prst="rect">
            <a:avLst/>
          </a:prstGeom>
        </p:spPr>
      </p:pic>
      <p:pic>
        <p:nvPicPr>
          <p:cNvPr id="2097177" name="Picture 2097176"/>
          <p:cNvPicPr>
            <a:picLocks/>
          </p:cNvPicPr>
          <p:nvPr/>
        </p:nvPicPr>
        <p:blipFill rotWithShape="1">
          <a:blip r:embed="rId3"/>
          <a:srcRect l="1473" t="11667"/>
          <a:stretch/>
        </p:blipFill>
        <p:spPr>
          <a:xfrm>
            <a:off x="426720" y="800100"/>
            <a:ext cx="8416423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2097177"/>
          <p:cNvPicPr>
            <a:picLocks/>
          </p:cNvPicPr>
          <p:nvPr/>
        </p:nvPicPr>
        <p:blipFill rotWithShape="1">
          <a:blip r:embed="rId2"/>
          <a:srcRect l="-156" t="11667" r="1"/>
          <a:stretch/>
        </p:blipFill>
        <p:spPr>
          <a:xfrm>
            <a:off x="327660" y="800100"/>
            <a:ext cx="8475529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975C-20A8-44D4-B7D8-B88FEB1E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36219"/>
            <a:ext cx="8290560" cy="60198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                                 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6209C-103C-4F8C-8D28-66081C7C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195493"/>
            <a:ext cx="8442960" cy="4489027"/>
          </a:xfrm>
        </p:spPr>
        <p:txBody>
          <a:bodyPr/>
          <a:lstStyle/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1.By using this logic we implement the 32 bit RCA .</a:t>
            </a:r>
          </a:p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2.By using this logic we refuse the device count and to increase the speed of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09471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B267-E559-48F2-9B08-3C279297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65759"/>
            <a:ext cx="8587740" cy="71628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                                      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B11D-4A73-4682-8C09-187653599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" y="1629833"/>
            <a:ext cx="8503920" cy="3963247"/>
          </a:xfrm>
        </p:spPr>
        <p:txBody>
          <a:bodyPr/>
          <a:lstStyle/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1.A new high performance proposed logic style main goal was to make the dominos circuits more robust and with low leakage with out significance performance degradation.</a:t>
            </a:r>
          </a:p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2.Performance analysis of 8 bit RCA reveals that proposed logic is faster than static, dynamic, CD domino logics respectively.</a:t>
            </a:r>
          </a:p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3.A RCA using dynamic full adder, CD logic full adder and proposed logic full ladders are designed in DSCH tool and </a:t>
            </a:r>
            <a:r>
              <a:rPr lang="en-IN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microwind</a:t>
            </a:r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tool.</a:t>
            </a:r>
          </a:p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4.Verifying the simulation outputs in </a:t>
            </a:r>
            <a:r>
              <a:rPr lang="en-IN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microwind</a:t>
            </a:r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tools.</a:t>
            </a:r>
          </a:p>
        </p:txBody>
      </p:sp>
    </p:spTree>
    <p:extLst>
      <p:ext uri="{BB962C8B-B14F-4D97-AF65-F5344CB8AC3E}">
        <p14:creationId xmlns:p14="http://schemas.microsoft.com/office/powerpoint/2010/main" val="2753496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Picture 209718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4" y="0"/>
            <a:ext cx="8923192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EDC4-13E3-443D-A366-DD4F4F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4301"/>
            <a:ext cx="8359140" cy="723899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                                      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5B947-FC25-4DE1-BEBC-07976F98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86933"/>
            <a:ext cx="8359140" cy="4435687"/>
          </a:xfrm>
        </p:spPr>
        <p:txBody>
          <a:bodyPr/>
          <a:lstStyle/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1.This paper new design is a proposed logic design targeting at full custom high speed applications.</a:t>
            </a:r>
          </a:p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2.The special features in this enables performance, advantage over static and dynamic, CD logic styles in a single cycle, multi stage circuit block.</a:t>
            </a:r>
          </a:p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3.Using 50nm general purpose CMOS technology, the proposed logic style high performance compare to static, dynamic and CD logic respectively.</a:t>
            </a:r>
          </a:p>
          <a:p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4.For ultra high speed applications this circuit design DSCH tool, </a:t>
            </a:r>
            <a:r>
              <a:rPr lang="en-IN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microwind</a:t>
            </a:r>
            <a:r>
              <a:rPr lang="en-IN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tool.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F9CB4-9FAD-704A-AED1-FE76B5EF56DA}"/>
              </a:ext>
            </a:extLst>
          </p:cNvPr>
          <p:cNvSpPr txBox="1"/>
          <p:nvPr/>
        </p:nvSpPr>
        <p:spPr>
          <a:xfrm>
            <a:off x="3426363" y="240540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 Placeholder 1048594"/>
          <p:cNvSpPr>
            <a:spLocks noGrp="1"/>
          </p:cNvSpPr>
          <p:nvPr>
            <p:ph type="body" sz="half" idx="2"/>
          </p:nvPr>
        </p:nvSpPr>
        <p:spPr>
          <a:xfrm>
            <a:off x="500301" y="601980"/>
            <a:ext cx="2949178" cy="381158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1.It is a CMOS structure</a:t>
            </a:r>
          </a:p>
          <a:p>
            <a:r>
              <a:rPr lang="en-US" sz="18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2.Logic functions based on static</a:t>
            </a:r>
          </a:p>
          <a:p>
            <a:r>
              <a:rPr lang="en-US" sz="18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3.it has no minimum clock rate</a:t>
            </a:r>
          </a:p>
        </p:txBody>
      </p:sp>
      <p:sp>
        <p:nvSpPr>
          <p:cNvPr id="1048596" name="TextBox 1048595"/>
          <p:cNvSpPr txBox="1"/>
          <p:nvPr/>
        </p:nvSpPr>
        <p:spPr>
          <a:xfrm>
            <a:off x="3807290" y="1546859"/>
            <a:ext cx="4000000" cy="510540"/>
          </a:xfrm>
          <a:prstGeom prst="rect">
            <a:avLst/>
          </a:prstGeom>
          <a:solidFill>
            <a:srgbClr val="D04617"/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Static logic</a:t>
            </a:r>
          </a:p>
        </p:txBody>
      </p:sp>
      <p:pic>
        <p:nvPicPr>
          <p:cNvPr id="5" name="Picture Placeholder 2097154">
            <a:extLst>
              <a:ext uri="{FF2B5EF4-FFF2-40B4-BE49-F238E27FC236}">
                <a16:creationId xmlns:a16="http://schemas.microsoft.com/office/drawing/2014/main" id="{1EA55B06-FAC9-4805-80B1-0E5A83A72D9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5079" t="20822" r="28703" b="33428"/>
          <a:stretch/>
        </p:blipFill>
        <p:spPr>
          <a:xfrm>
            <a:off x="4687410" y="2057398"/>
            <a:ext cx="2867487" cy="215061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943AF-4D70-401F-A0E6-8B554D93A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4235" y="133616"/>
            <a:ext cx="4629150" cy="4873625"/>
          </a:xfrm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Placeholder 2097155"/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5264" t="20179" r="11724" b="24992"/>
          <a:stretch/>
        </p:blipFill>
        <p:spPr>
          <a:xfrm>
            <a:off x="4101483" y="1970843"/>
            <a:ext cx="4415058" cy="2672178"/>
          </a:xfrm>
        </p:spPr>
      </p:pic>
      <p:sp>
        <p:nvSpPr>
          <p:cNvPr id="1048597" name="Text Placeholder 1048596"/>
          <p:cNvSpPr>
            <a:spLocks noGrp="1"/>
          </p:cNvSpPr>
          <p:nvPr>
            <p:ph type="body" sz="half" idx="2"/>
          </p:nvPr>
        </p:nvSpPr>
        <p:spPr>
          <a:xfrm>
            <a:off x="420047" y="1401138"/>
            <a:ext cx="2949178" cy="381158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1.Four phase clock  is used to derive the clocks</a:t>
            </a:r>
          </a:p>
          <a:p>
            <a:r>
              <a:rPr lang="en-US" sz="18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2.the logic is evaluated only in the on period of clock</a:t>
            </a:r>
          </a:p>
          <a:p>
            <a:r>
              <a:rPr lang="en-US" sz="18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3.the static power loss is every less in this logic</a:t>
            </a:r>
          </a:p>
        </p:txBody>
      </p:sp>
      <p:sp>
        <p:nvSpPr>
          <p:cNvPr id="1048598" name="TextBox 1048597"/>
          <p:cNvSpPr txBox="1"/>
          <p:nvPr/>
        </p:nvSpPr>
        <p:spPr>
          <a:xfrm>
            <a:off x="3369225" y="1546859"/>
            <a:ext cx="4000000" cy="510540"/>
          </a:xfrm>
          <a:prstGeom prst="rect">
            <a:avLst/>
          </a:prstGeom>
          <a:solidFill>
            <a:srgbClr val="D04617"/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Dynamic logic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Placeholder 2097156"/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9875" t="16118" r="23732" b="22950"/>
          <a:stretch/>
        </p:blipFill>
        <p:spPr>
          <a:xfrm>
            <a:off x="4343399" y="1777682"/>
            <a:ext cx="3474721" cy="2969577"/>
          </a:xfrm>
        </p:spPr>
      </p:pic>
      <p:sp>
        <p:nvSpPr>
          <p:cNvPr id="1048599" name="Text Placeholder 1048598"/>
          <p:cNvSpPr>
            <a:spLocks noGrp="1"/>
          </p:cNvSpPr>
          <p:nvPr>
            <p:ph type="body" sz="half" idx="2"/>
          </p:nvPr>
        </p:nvSpPr>
        <p:spPr>
          <a:xfrm>
            <a:off x="530781" y="1173480"/>
            <a:ext cx="2949178" cy="381158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1.domino is a CMOS based evolution of the dynamic logic</a:t>
            </a:r>
          </a:p>
          <a:p>
            <a:r>
              <a:rPr lang="en-US" sz="18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2.either </a:t>
            </a:r>
            <a:r>
              <a:rPr lang="en-US" sz="1800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pmos</a:t>
            </a:r>
            <a:r>
              <a:rPr lang="en-US" sz="18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or MMOs</a:t>
            </a:r>
          </a:p>
          <a:p>
            <a:r>
              <a:rPr lang="en-US" sz="18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3.it allows a rail-to-rail logic swing</a:t>
            </a:r>
          </a:p>
        </p:txBody>
      </p:sp>
      <p:sp>
        <p:nvSpPr>
          <p:cNvPr id="1048600" name="TextBox 1048599"/>
          <p:cNvSpPr txBox="1"/>
          <p:nvPr/>
        </p:nvSpPr>
        <p:spPr>
          <a:xfrm>
            <a:off x="3579018" y="1267143"/>
            <a:ext cx="4000000" cy="510540"/>
          </a:xfrm>
          <a:prstGeom prst="rect">
            <a:avLst/>
          </a:prstGeom>
          <a:solidFill>
            <a:srgbClr val="D04617"/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Domino logic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097157"/>
          <p:cNvPicPr>
            <a:picLocks/>
          </p:cNvPicPr>
          <p:nvPr/>
        </p:nvPicPr>
        <p:blipFill rotWithShape="1">
          <a:blip r:embed="rId2"/>
          <a:srcRect l="1940" t="11223" b="889"/>
          <a:stretch/>
        </p:blipFill>
        <p:spPr>
          <a:xfrm>
            <a:off x="396240" y="830580"/>
            <a:ext cx="8520082" cy="6027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8F1D-DB82-42B3-BC75-E99E347B4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533401"/>
            <a:ext cx="6154713" cy="1905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A3774-2078-414A-97D3-CABF275A6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883920"/>
            <a:ext cx="8260080" cy="4873414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1.It is a new logic style design.</a:t>
            </a:r>
          </a:p>
          <a:p>
            <a:r>
              <a:rPr lang="en-IN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2.Constant delay logic design overcomes the use of more transistors in dynamic domino logic.</a:t>
            </a:r>
          </a:p>
          <a:p>
            <a:r>
              <a:rPr lang="en-IN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3.This logic generates the high speed of operations of possible circuits.</a:t>
            </a:r>
          </a:p>
        </p:txBody>
      </p:sp>
    </p:spTree>
    <p:extLst>
      <p:ext uri="{BB962C8B-B14F-4D97-AF65-F5344CB8AC3E}">
        <p14:creationId xmlns:p14="http://schemas.microsoft.com/office/powerpoint/2010/main" val="371199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2097159"/>
          <p:cNvPicPr>
            <a:picLocks/>
          </p:cNvPicPr>
          <p:nvPr/>
        </p:nvPicPr>
        <p:blipFill rotWithShape="1">
          <a:blip r:embed="rId2"/>
          <a:srcRect l="396" t="10333"/>
          <a:stretch/>
        </p:blipFill>
        <p:spPr>
          <a:xfrm>
            <a:off x="297180" y="708660"/>
            <a:ext cx="8583827" cy="6149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</TotalTime>
  <Words>544</Words>
  <Application>Microsoft Office PowerPoint</Application>
  <PresentationFormat>On-screen Show (4:3)</PresentationFormat>
  <Paragraphs>55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Slice</vt:lpstr>
      <vt:lpstr>Design a rca using domino logic</vt:lpstr>
      <vt:lpstr>                                     Contents</vt:lpstr>
      <vt:lpstr>                                       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Applications</vt:lpstr>
      <vt:lpstr>                                      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vivo 1807</dc:creator>
  <cp:lastModifiedBy>kanakadurgagurram27@gmail.com</cp:lastModifiedBy>
  <cp:revision>17</cp:revision>
  <dcterms:created xsi:type="dcterms:W3CDTF">2015-05-11T11:30:45Z</dcterms:created>
  <dcterms:modified xsi:type="dcterms:W3CDTF">2021-07-25T04:27:24Z</dcterms:modified>
</cp:coreProperties>
</file>