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erverZoom="0">
  <p:sldMasterIdLst>
    <p:sldMasterId id="2147483648" r:id="rId1"/>
  </p:sldMasterIdLst>
  <p:notesMasterIdLst>
    <p:notesMasterId r:id="rId22"/>
  </p:notesMasterIdLst>
  <p:sldIdLst>
    <p:sldId id="257" r:id="rId2"/>
    <p:sldId id="259" r:id="rId3"/>
    <p:sldId id="260" r:id="rId4"/>
    <p:sldId id="261" r:id="rId5"/>
    <p:sldId id="262" r:id="rId6"/>
    <p:sldId id="263" r:id="rId7"/>
    <p:sldId id="264" r:id="rId8"/>
    <p:sldId id="265" r:id="rId9"/>
    <p:sldId id="266" r:id="rId10"/>
    <p:sldId id="268" r:id="rId11"/>
    <p:sldId id="269" r:id="rId12"/>
    <p:sldId id="270" r:id="rId13"/>
    <p:sldId id="271" r:id="rId14"/>
    <p:sldId id="272" r:id="rId15"/>
    <p:sldId id="273" r:id="rId16"/>
    <p:sldId id="274" r:id="rId17"/>
    <p:sldId id="275" r:id="rId18"/>
    <p:sldId id="276" r:id="rId19"/>
    <p:sldId id="280" r:id="rId20"/>
    <p:sldId id="281" r:id="rId21"/>
  </p:sldIdLst>
  <p:sldSz cx="12192000" cy="6858000"/>
  <p:notesSz cx="6858000" cy="9144000"/>
  <p:defaultTex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5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varScale="1">
        <p:scale>
          <a:sx n="73" d="100"/>
          <a:sy n="73" d="100"/>
        </p:scale>
        <p:origin x="-594" y="-102"/>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0" name="Header Placeholder 1048699"/>
          <p:cNvSpPr>
            <a:spLocks noGrp="1"/>
          </p:cNvSpPr>
          <p:nvPr>
            <p:ph type="hdr" sz="quarter"/>
          </p:nvPr>
        </p:nvSpPr>
        <p:spPr>
          <a:xfrm>
            <a:off x="0" y="0"/>
            <a:ext cx="2971800" cy="457200"/>
          </a:xfrm>
          <a:prstGeom prst="rect">
            <a:avLst/>
          </a:prstGeom>
          <a:noFill/>
          <a:ln>
            <a:noFill/>
          </a:ln>
        </p:spPr>
        <p:txBody>
          <a:bodyPr vert="horz" lIns="91440" tIns="45720" rIns="91440" bIns="45720" anchor="t"/>
          <a:lstStyle/>
          <a:p>
            <a:pPr lvl="0"/>
            <a:endParaRPr lang="en-US" altLang="en-US" sz="1200">
              <a:latin typeface="Calibri" pitchFamily="34" charset="0"/>
            </a:endParaRPr>
          </a:p>
        </p:txBody>
      </p:sp>
      <p:sp>
        <p:nvSpPr>
          <p:cNvPr id="1048701" name="Date Placeholder 1048700"/>
          <p:cNvSpPr>
            <a:spLocks noGrp="1"/>
          </p:cNvSpPr>
          <p:nvPr>
            <p:ph type="dt" idx="1"/>
          </p:nvPr>
        </p:nvSpPr>
        <p:spPr>
          <a:xfrm>
            <a:off x="3884612" y="0"/>
            <a:ext cx="2971800" cy="457200"/>
          </a:xfrm>
          <a:prstGeom prst="rect">
            <a:avLst/>
          </a:prstGeom>
          <a:noFill/>
          <a:ln>
            <a:noFill/>
          </a:ln>
        </p:spPr>
        <p:txBody>
          <a:bodyPr vert="horz" lIns="91440" tIns="45720" rIns="91440" bIns="45720" anchor="t"/>
          <a:lstStyle/>
          <a:p>
            <a:pPr lvl="0" algn="r"/>
            <a:fld id="{566ABCEB-ACFC-4714-9973-3DA970169C29}" type="datetime1">
              <a:rPr lang="en-US" altLang="en-US" sz="1200">
                <a:latin typeface="Calibri" pitchFamily="34" charset="0"/>
              </a:rPr>
              <a:pPr lvl="0" algn="r"/>
              <a:t>11-Sep-18</a:t>
            </a:fld>
            <a:endParaRPr lang="en-US" altLang="en-US" sz="1200">
              <a:latin typeface="Calibri" pitchFamily="34" charset="0"/>
            </a:endParaRPr>
          </a:p>
        </p:txBody>
      </p:sp>
      <p:sp>
        <p:nvSpPr>
          <p:cNvPr id="1048702" name="Slide Image Placeholder 1048701"/>
          <p:cNvSpPr>
            <a:spLocks noGrp="1" noRot="1" noChangeAspect="1"/>
          </p:cNvSpPr>
          <p:nvPr>
            <p:ph type="sldImg" idx="2"/>
          </p:nvPr>
        </p:nvSpPr>
        <p:spPr>
          <a:xfrm>
            <a:off x="381000" y="685800"/>
            <a:ext cx="6096000" cy="3429000"/>
          </a:xfrm>
          <a:prstGeom prst="rect">
            <a:avLst/>
          </a:prstGeom>
          <a:noFill/>
          <a:ln w="12700" cap="flat" cmpd="sng">
            <a:solidFill>
              <a:srgbClr val="000000">
                <a:alpha val="100000"/>
              </a:srgbClr>
            </a:solidFill>
            <a:prstDash val="solid"/>
            <a:round/>
          </a:ln>
        </p:spPr>
        <p:txBody>
          <a:bodyPr vert="horz" lIns="91440" tIns="45720" rIns="91440" bIns="45720" anchor="ctr"/>
          <a:lstStyle/>
          <a:p>
            <a:endParaRPr/>
          </a:p>
        </p:txBody>
      </p:sp>
      <p:sp>
        <p:nvSpPr>
          <p:cNvPr id="1048703" name="Notes Placeholder 1048702"/>
          <p:cNvSpPr>
            <a:spLocks noGrp="1"/>
          </p:cNvSpPr>
          <p:nvPr>
            <p:ph type="body" sz="quarter" idx="3"/>
          </p:nvPr>
        </p:nvSpPr>
        <p:spPr>
          <a:xfrm>
            <a:off x="685800" y="4343400"/>
            <a:ext cx="5486400" cy="4114800"/>
          </a:xfrm>
          <a:prstGeom prst="rect">
            <a:avLst/>
          </a:prstGeom>
          <a:noFill/>
          <a:ln>
            <a:noFill/>
          </a:ln>
        </p:spPr>
        <p:txBody>
          <a:bodyPr vert="horz" lIns="91440" tIns="45720" rIns="91440" bIns="45720" anchor="t"/>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48704" name="Footer Placeholder 1048703"/>
          <p:cNvSpPr>
            <a:spLocks noGrp="1"/>
          </p:cNvSpPr>
          <p:nvPr>
            <p:ph type="ftr" sz="quarter" idx="4"/>
          </p:nvPr>
        </p:nvSpPr>
        <p:spPr>
          <a:xfrm>
            <a:off x="0" y="8685212"/>
            <a:ext cx="2971800" cy="457200"/>
          </a:xfrm>
          <a:prstGeom prst="rect">
            <a:avLst/>
          </a:prstGeom>
          <a:noFill/>
          <a:ln>
            <a:noFill/>
          </a:ln>
        </p:spPr>
        <p:txBody>
          <a:bodyPr vert="horz" lIns="91440" tIns="45720" rIns="91440" bIns="45720" anchor="b"/>
          <a:lstStyle/>
          <a:p>
            <a:pPr lvl="0"/>
            <a:endParaRPr lang="en-US" altLang="en-US" sz="1200">
              <a:latin typeface="Calibri" pitchFamily="34" charset="0"/>
            </a:endParaRPr>
          </a:p>
        </p:txBody>
      </p:sp>
      <p:sp>
        <p:nvSpPr>
          <p:cNvPr id="1048705" name="Slide Number Placeholder 1048704"/>
          <p:cNvSpPr>
            <a:spLocks noGrp="1"/>
          </p:cNvSpPr>
          <p:nvPr>
            <p:ph type="sldNum" sz="quarter" idx="5"/>
          </p:nvPr>
        </p:nvSpPr>
        <p:spPr>
          <a:xfrm>
            <a:off x="3884612" y="8685212"/>
            <a:ext cx="2971800" cy="457200"/>
          </a:xfrm>
          <a:prstGeom prst="rect">
            <a:avLst/>
          </a:prstGeom>
          <a:noFill/>
          <a:ln>
            <a:noFill/>
          </a:ln>
        </p:spPr>
        <p:txBody>
          <a:bodyPr vert="horz" lIns="91440" tIns="45720" rIns="91440" bIns="45720" anchor="b"/>
          <a:lstStyle/>
          <a:p>
            <a:pPr lvl="0" algn="r"/>
            <a:fld id="{566ABCEB-ACFC-4714-9973-3DA970169C29}" type="slidenum">
              <a:rPr lang="en-US" altLang="en-US" sz="1200">
                <a:latin typeface="Calibri" pitchFamily="34" charset="0"/>
              </a:rPr>
              <a:pPr lvl="0" algn="r"/>
              <a:t>‹#›</a:t>
            </a:fld>
            <a:endParaRPr lang="en-US" altLang="en-US" sz="1200">
              <a:latin typeface="Calibri" pitchFamily="34" charset="0"/>
            </a:endParaRPr>
          </a:p>
        </p:txBody>
      </p:sp>
    </p:spTree>
  </p:cSld>
  <p:clrMap bg1="dk1" tx1="dk1" bg2="dk1" tx2="dk1" accent1="dk1" accent2="dk1" accent3="dk1" accent4="dk1" accent5="dk1" accent6="dk1" hlink="dk1" folHlink="dk1"/>
  <p:notesStyle>
    <a:lvl1pPr marL="0" indent="0" algn="l" rtl="0" eaLnBrk="1" fontAlgn="base" latinLnBrk="1" hangingPunct="1">
      <a:lnSpc>
        <a:spcPct val="100000"/>
      </a:lnSpc>
      <a:spcBef>
        <a:spcPct val="30000"/>
      </a:spcBef>
      <a:spcAft>
        <a:spcPct val="0"/>
      </a:spcAft>
      <a:buFontTx/>
      <a:buNone/>
      <a:defRPr sz="1200" b="0" i="0" u="none" baseline="0">
        <a:solidFill>
          <a:schemeClr val="dk1"/>
        </a:solidFill>
        <a:latin typeface="Calibri" pitchFamily="34" charset="0"/>
        <a:sym typeface="Constantia" pitchFamily="18" charset="0"/>
      </a:defRPr>
    </a:lvl1pPr>
    <a:lvl2pPr marL="457200" indent="0" algn="l" rtl="0" eaLnBrk="1" fontAlgn="base" latinLnBrk="1" hangingPunct="1">
      <a:lnSpc>
        <a:spcPct val="100000"/>
      </a:lnSpc>
      <a:spcBef>
        <a:spcPct val="30000"/>
      </a:spcBef>
      <a:spcAft>
        <a:spcPct val="0"/>
      </a:spcAft>
      <a:buFontTx/>
      <a:buNone/>
      <a:defRPr sz="1200" b="0" i="0" u="none" baseline="0">
        <a:solidFill>
          <a:schemeClr val="dk1"/>
        </a:solidFill>
        <a:latin typeface="Calibri" pitchFamily="34" charset="0"/>
        <a:sym typeface="Constantia" pitchFamily="18" charset="0"/>
      </a:defRPr>
    </a:lvl2pPr>
    <a:lvl3pPr marL="914400" indent="0" algn="l" rtl="0" eaLnBrk="1" fontAlgn="base" latinLnBrk="1" hangingPunct="1">
      <a:lnSpc>
        <a:spcPct val="100000"/>
      </a:lnSpc>
      <a:spcBef>
        <a:spcPct val="30000"/>
      </a:spcBef>
      <a:spcAft>
        <a:spcPct val="0"/>
      </a:spcAft>
      <a:buFontTx/>
      <a:buNone/>
      <a:defRPr sz="1200" b="0" i="0" u="none" baseline="0">
        <a:solidFill>
          <a:schemeClr val="dk1"/>
        </a:solidFill>
        <a:latin typeface="Calibri" pitchFamily="34" charset="0"/>
        <a:sym typeface="Constantia" pitchFamily="18" charset="0"/>
      </a:defRPr>
    </a:lvl3pPr>
    <a:lvl4pPr marL="1371600" indent="0" algn="l" rtl="0" eaLnBrk="1" fontAlgn="base" latinLnBrk="1" hangingPunct="1">
      <a:lnSpc>
        <a:spcPct val="100000"/>
      </a:lnSpc>
      <a:spcBef>
        <a:spcPct val="30000"/>
      </a:spcBef>
      <a:spcAft>
        <a:spcPct val="0"/>
      </a:spcAft>
      <a:buFontTx/>
      <a:buNone/>
      <a:defRPr sz="1200" b="0" i="0" u="none" baseline="0">
        <a:solidFill>
          <a:schemeClr val="dk1"/>
        </a:solidFill>
        <a:latin typeface="Calibri" pitchFamily="34" charset="0"/>
        <a:sym typeface="Constantia" pitchFamily="18" charset="0"/>
      </a:defRPr>
    </a:lvl4pPr>
    <a:lvl5pPr marL="1828800" indent="0" algn="l" rtl="0" eaLnBrk="1" fontAlgn="base" latinLnBrk="1" hangingPunct="1">
      <a:lnSpc>
        <a:spcPct val="100000"/>
      </a:lnSpc>
      <a:spcBef>
        <a:spcPct val="30000"/>
      </a:spcBef>
      <a:spcAft>
        <a:spcPct val="0"/>
      </a:spcAft>
      <a:buFontTx/>
      <a:buNone/>
      <a:defRPr sz="1200" b="0" i="0" u="none" baseline="0">
        <a:solidFill>
          <a:schemeClr val="dk1"/>
        </a:solidFill>
        <a:latin typeface="Calibri" pitchFamily="34" charset="0"/>
        <a:sym typeface="Constantia" pitchFamily="18" charset="0"/>
      </a:defRPr>
    </a:lvl5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p:bg>
      <p:bgPr>
        <a:blipFill rotWithShape="0">
          <a:blip r:embed="rId2">
            <a:alphaModFix/>
          </a:blip>
          <a:srcRect/>
          <a:stretch>
            <a:fillRect/>
          </a:stretch>
        </a:blipFill>
        <a:effectLst/>
      </p:bgPr>
    </p:bg>
    <p:spTree>
      <p:nvGrpSpPr>
        <p:cNvPr id="1" name=""/>
        <p:cNvGrpSpPr/>
        <p:nvPr/>
      </p:nvGrpSpPr>
      <p:grpSpPr>
        <a:xfrm>
          <a:off x="0" y="0"/>
          <a:ext cx="0" cy="0"/>
          <a:chOff x="0" y="0"/>
          <a:chExt cx="0" cy="0"/>
        </a:xfrm>
      </p:grpSpPr>
      <p:sp>
        <p:nvSpPr>
          <p:cNvPr id="1048635" name="Freeform 1048634"/>
          <p:cNvSpPr/>
          <p:nvPr/>
        </p:nvSpPr>
        <p:spPr>
          <a:xfrm>
            <a:off x="-12700" y="-7937"/>
            <a:ext cx="12217400" cy="1041400"/>
          </a:xfrm>
          <a:custGeom>
            <a:avLst/>
            <a:gdLst>
              <a:gd name="l" fmla="*/ 0 w 5772"/>
              <a:gd name="t" fmla="*/ 0 h 656"/>
              <a:gd name="r" fmla="*/ 5772 w 5772"/>
              <a:gd name="b" fmla="*/ 656 h 656"/>
            </a:gdLst>
            <a:ahLst/>
            <a:cxnLst/>
            <a:rect l="l" t="t" r="r" b="b"/>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path>
            </a:pathLst>
          </a:custGeom>
          <a:gradFill rotWithShape="0">
            <a:gsLst>
              <a:gs pos="0">
                <a:srgbClr val="0079AF">
                  <a:alpha val="45000"/>
                </a:srgbClr>
              </a:gs>
              <a:gs pos="100000">
                <a:srgbClr val="00EBF8">
                  <a:alpha val="54999"/>
                </a:srgbClr>
              </a:gs>
            </a:gsLst>
            <a:lin ang="5400000" scaled="1"/>
          </a:gra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5pPr>
          </a:lstStyle>
          <a:p>
            <a:endParaRPr lang="en-US" altLang="en-US"/>
          </a:p>
        </p:txBody>
      </p:sp>
      <p:sp>
        <p:nvSpPr>
          <p:cNvPr id="1048636" name="Freeform 1048635"/>
          <p:cNvSpPr/>
          <p:nvPr/>
        </p:nvSpPr>
        <p:spPr>
          <a:xfrm>
            <a:off x="5842000" y="-7937"/>
            <a:ext cx="6350000" cy="638175"/>
          </a:xfrm>
          <a:custGeom>
            <a:avLst/>
            <a:gdLst>
              <a:gd name="l" fmla="*/ 0 w 3000"/>
              <a:gd name="t" fmla="*/ 0 h 595"/>
              <a:gd name="r" fmla="*/ 3000 w 3000"/>
              <a:gd name="b" fmla="*/ 595 h 595"/>
            </a:gdLst>
            <a:ahLst/>
            <a:cxnLst/>
            <a:rect l="l" t="t" r="r" b="b"/>
            <a:pathLst>
              <a:path w="3000" h="595">
                <a:moveTo>
                  <a:pt x="0" y="0"/>
                </a:moveTo>
                <a:cubicBezTo>
                  <a:pt x="174" y="102"/>
                  <a:pt x="1168" y="533"/>
                  <a:pt x="1668" y="564"/>
                </a:cubicBezTo>
                <a:cubicBezTo>
                  <a:pt x="2168" y="595"/>
                  <a:pt x="2778" y="279"/>
                  <a:pt x="3000" y="186"/>
                </a:cubicBezTo>
                <a:lnTo>
                  <a:pt x="3000" y="6"/>
                </a:lnTo>
                <a:lnTo>
                  <a:pt x="0" y="0"/>
                </a:lnTo>
              </a:path>
            </a:pathLst>
          </a:custGeom>
          <a:gradFill rotWithShape="0">
            <a:gsLst>
              <a:gs pos="0">
                <a:srgbClr val="00ADB6">
                  <a:alpha val="29999"/>
                </a:srgbClr>
              </a:gs>
              <a:gs pos="0">
                <a:srgbClr val="00ADB6">
                  <a:alpha val="29999"/>
                </a:srgbClr>
              </a:gs>
              <a:gs pos="80000">
                <a:srgbClr val="009BE5">
                  <a:alpha val="45000"/>
                </a:srgbClr>
              </a:gs>
              <a:gs pos="100000">
                <a:srgbClr val="009BE5">
                  <a:alpha val="48750"/>
                </a:srgbClr>
              </a:gs>
            </a:gsLst>
            <a:lin ang="5400000" scaled="1"/>
          </a:gra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5pPr>
          </a:lstStyle>
          <a:p>
            <a:endParaRPr lang="en-US" altLang="en-US"/>
          </a:p>
        </p:txBody>
      </p:sp>
      <p:grpSp>
        <p:nvGrpSpPr>
          <p:cNvPr id="67" name="Group 66"/>
          <p:cNvGrpSpPr/>
          <p:nvPr/>
        </p:nvGrpSpPr>
        <p:grpSpPr>
          <a:xfrm>
            <a:off x="-25400" y="203200"/>
            <a:ext cx="12241212" cy="647700"/>
            <a:chOff x="-19045" y="216550"/>
            <a:chExt cx="9180548" cy="649224"/>
          </a:xfrm>
        </p:grpSpPr>
        <p:grpSp>
          <p:nvGrpSpPr>
            <p:cNvPr id="68" name="Group 67"/>
            <p:cNvGrpSpPr/>
            <p:nvPr/>
          </p:nvGrpSpPr>
          <p:grpSpPr>
            <a:xfrm>
              <a:off x="-9172" y="-83394"/>
              <a:ext cx="9144000" cy="1194816"/>
              <a:chOff x="-12192" y="-97536"/>
              <a:chExt cx="12192000" cy="1194816"/>
            </a:xfrm>
          </p:grpSpPr>
          <p:pic>
            <p:nvPicPr>
              <p:cNvPr id="2097162" name="Picture 2097161"/>
              <p:cNvPicPr>
                <a:picLocks/>
              </p:cNvPicPr>
              <p:nvPr/>
            </p:nvPicPr>
            <p:blipFill>
              <a:blip r:embed="rId3"/>
              <a:srcRect/>
              <a:stretch>
                <a:fillRect/>
              </a:stretch>
            </p:blipFill>
            <p:spPr>
              <a:xfrm>
                <a:off x="-12192" y="-97536"/>
                <a:ext cx="12192000" cy="1194816"/>
              </a:xfrm>
              <a:prstGeom prst="rect">
                <a:avLst/>
              </a:prstGeom>
              <a:noFill/>
              <a:ln>
                <a:noFill/>
              </a:ln>
            </p:spPr>
          </p:pic>
          <p:sp>
            <p:nvSpPr>
              <p:cNvPr id="1048637" name="TextBox 1048636"/>
              <p:cNvSpPr txBox="1"/>
              <p:nvPr/>
            </p:nvSpPr>
            <p:spPr>
              <a:xfrm rot="21435692">
                <a:off x="-33889" y="494634"/>
                <a:ext cx="0" cy="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5pPr>
              </a:lstStyle>
              <a:p>
                <a:endParaRPr lang="en-US" altLang="en-US"/>
              </a:p>
            </p:txBody>
          </p:sp>
        </p:grpSp>
        <p:grpSp>
          <p:nvGrpSpPr>
            <p:cNvPr id="69" name="Group 68"/>
            <p:cNvGrpSpPr/>
            <p:nvPr/>
          </p:nvGrpSpPr>
          <p:grpSpPr>
            <a:xfrm>
              <a:off x="-9172" y="-10242"/>
              <a:ext cx="9162288" cy="1060704"/>
              <a:chOff x="-12192" y="-24384"/>
              <a:chExt cx="12216384" cy="1060704"/>
            </a:xfrm>
          </p:grpSpPr>
          <p:pic>
            <p:nvPicPr>
              <p:cNvPr id="2097163" name="Picture 2097162"/>
              <p:cNvPicPr>
                <a:picLocks/>
              </p:cNvPicPr>
              <p:nvPr/>
            </p:nvPicPr>
            <p:blipFill>
              <a:blip r:embed="rId4"/>
              <a:srcRect/>
              <a:stretch>
                <a:fillRect/>
              </a:stretch>
            </p:blipFill>
            <p:spPr>
              <a:xfrm>
                <a:off x="-12192" y="-24384"/>
                <a:ext cx="12216384" cy="1060704"/>
              </a:xfrm>
              <a:prstGeom prst="rect">
                <a:avLst/>
              </a:prstGeom>
              <a:noFill/>
              <a:ln>
                <a:noFill/>
              </a:ln>
            </p:spPr>
          </p:pic>
          <p:sp>
            <p:nvSpPr>
              <p:cNvPr id="1048638" name="TextBox 1048637"/>
              <p:cNvSpPr txBox="1"/>
              <p:nvPr/>
            </p:nvSpPr>
            <p:spPr>
              <a:xfrm rot="21435692">
                <a:off x="-24725" y="568426"/>
                <a:ext cx="0" cy="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5pPr>
              </a:lstStyle>
              <a:p>
                <a:endParaRPr lang="en-US" altLang="en-US"/>
              </a:p>
            </p:txBody>
          </p:sp>
        </p:grpSp>
      </p:grpSp>
      <p:sp>
        <p:nvSpPr>
          <p:cNvPr id="1048639" name="Date Placeholder 1048638"/>
          <p:cNvSpPr>
            <a:spLocks noGrp="1"/>
          </p:cNvSpPr>
          <p:nvPr>
            <p:ph type="dt" sz="half" idx="2"/>
          </p:nvPr>
        </p:nvSpPr>
        <p:spPr>
          <a:xfrm>
            <a:off x="609600" y="6356350"/>
            <a:ext cx="2844800" cy="365125"/>
          </a:xfrm>
          <a:prstGeom prst="rect">
            <a:avLst/>
          </a:prstGeom>
          <a:noFill/>
          <a:ln>
            <a:noFill/>
          </a:ln>
        </p:spPr>
        <p:txBody>
          <a:bodyPr vert="horz" lIns="0" tIns="0" rIns="0" bIns="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5pPr>
          </a:lstStyle>
          <a:p>
            <a:pPr lvl="0"/>
            <a:fld id="{566ABCEB-ACFC-4714-9973-3DA970169C29}" type="datetime1">
              <a:rPr lang="en-US" altLang="en-US" sz="1200">
                <a:solidFill>
                  <a:srgbClr val="D1EAEE"/>
                </a:solidFill>
              </a:rPr>
              <a:pPr lvl="0"/>
              <a:t>11-Sep-18</a:t>
            </a:fld>
            <a:endParaRPr lang="en-US" altLang="en-US" sz="1200">
              <a:solidFill>
                <a:srgbClr val="D1EAEE"/>
              </a:solidFill>
            </a:endParaRPr>
          </a:p>
        </p:txBody>
      </p:sp>
      <p:sp>
        <p:nvSpPr>
          <p:cNvPr id="1048640" name="Footer Placeholder 1048639"/>
          <p:cNvSpPr>
            <a:spLocks noGrp="1"/>
          </p:cNvSpPr>
          <p:nvPr>
            <p:ph type="ftr" sz="quarter" idx="3"/>
          </p:nvPr>
        </p:nvSpPr>
        <p:spPr>
          <a:xfrm>
            <a:off x="3556000" y="6356350"/>
            <a:ext cx="4470400" cy="365125"/>
          </a:xfrm>
          <a:prstGeom prst="rect">
            <a:avLst/>
          </a:prstGeom>
          <a:noFill/>
          <a:ln>
            <a:noFill/>
          </a:ln>
        </p:spPr>
        <p:txBody>
          <a:bodyPr vert="horz" lIns="0" tIns="0" rIns="0" bIns="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5pPr>
          </a:lstStyle>
          <a:p>
            <a:pPr lvl="0"/>
            <a:endParaRPr lang="en-US" altLang="en-US" sz="1200">
              <a:solidFill>
                <a:srgbClr val="D1EAEE"/>
              </a:solidFill>
            </a:endParaRPr>
          </a:p>
        </p:txBody>
      </p:sp>
      <p:sp>
        <p:nvSpPr>
          <p:cNvPr id="1048641" name="Slide Number Placeholder 1048640"/>
          <p:cNvSpPr>
            <a:spLocks noGrp="1"/>
          </p:cNvSpPr>
          <p:nvPr>
            <p:ph type="sldNum" sz="quarter" idx="4"/>
          </p:nvPr>
        </p:nvSpPr>
        <p:spPr>
          <a:xfrm>
            <a:off x="10566400" y="6356350"/>
            <a:ext cx="1016000" cy="365125"/>
          </a:xfrm>
          <a:prstGeom prst="rect">
            <a:avLst/>
          </a:prstGeom>
          <a:noFill/>
          <a:ln>
            <a:noFill/>
          </a:ln>
        </p:spPr>
        <p:txBody>
          <a:bodyPr vert="horz" lIns="0" tIns="0" rIns="0" bIns="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5pPr>
          </a:lstStyle>
          <a:p>
            <a:pPr lvl="0" algn="r"/>
            <a:fld id="{566ABCEB-ACFC-4714-9973-3DA970169C29}" type="slidenum">
              <a:rPr lang="en-US" altLang="en-US" sz="1200">
                <a:solidFill>
                  <a:srgbClr val="D1EAEE"/>
                </a:solidFill>
              </a:rPr>
              <a:pPr lvl="0" algn="r"/>
              <a:t>‹#›</a:t>
            </a:fld>
            <a:endParaRPr lang="en-US" altLang="en-US" sz="1200">
              <a:solidFill>
                <a:srgbClr val="D1EAEE"/>
              </a:solidFill>
            </a:endParaRPr>
          </a:p>
        </p:txBody>
      </p:sp>
      <p:sp>
        <p:nvSpPr>
          <p:cNvPr id="1048642"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048643"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Tree>
  </p:cSld>
  <p:clrMapOvr>
    <a:masterClrMapping/>
  </p:clrMapOvr>
  <p:transition>
    <p:wheel spokes="8"/>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63" name="Title 1"/>
          <p:cNvSpPr>
            <a:spLocks noGrp="1"/>
          </p:cNvSpPr>
          <p:nvPr>
            <p:ph type="title"/>
          </p:nvPr>
        </p:nvSpPr>
        <p:spPr/>
        <p:txBody>
          <a:bodyPr/>
          <a:lstStyle/>
          <a:p>
            <a:r>
              <a:rPr kumimoji="0" lang="en-US" smtClean="0"/>
              <a:t>Click to edit Master title style</a:t>
            </a:r>
            <a:endParaRPr kumimoji="0" lang="en-US"/>
          </a:p>
        </p:txBody>
      </p:sp>
      <p:sp>
        <p:nvSpPr>
          <p:cNvPr id="1048664"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65" name="Date Placeholder 1048664"/>
          <p:cNvSpPr>
            <a:spLocks noGrp="1"/>
          </p:cNvSpPr>
          <p:nvPr>
            <p:ph type="dt" sz="half" idx="2"/>
          </p:nvPr>
        </p:nvSpPr>
        <p:spPr>
          <a:xfrm>
            <a:off x="609600" y="6356350"/>
            <a:ext cx="2844800" cy="365125"/>
          </a:xfrm>
          <a:prstGeom prst="rect">
            <a:avLst/>
          </a:prstGeom>
          <a:noFill/>
          <a:ln>
            <a:noFill/>
          </a:ln>
        </p:spPr>
        <p:txBody>
          <a:bodyPr vert="horz" lIns="0" tIns="0" rIns="0" bIns="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5pPr>
          </a:lstStyle>
          <a:p>
            <a:pPr lvl="0"/>
            <a:fld id="{566ABCEB-ACFC-4714-9973-3DA970169C29}" type="datetime1">
              <a:rPr lang="en-US" altLang="en-US" sz="1200">
                <a:solidFill>
                  <a:srgbClr val="045C75"/>
                </a:solidFill>
              </a:rPr>
              <a:pPr lvl="0"/>
              <a:t>11-Sep-18</a:t>
            </a:fld>
            <a:endParaRPr lang="en-US" altLang="en-US" sz="1200">
              <a:solidFill>
                <a:srgbClr val="045C75"/>
              </a:solidFill>
            </a:endParaRPr>
          </a:p>
        </p:txBody>
      </p:sp>
      <p:sp>
        <p:nvSpPr>
          <p:cNvPr id="1048666" name="Slide Number Placeholder 1048665"/>
          <p:cNvSpPr>
            <a:spLocks noGrp="1"/>
          </p:cNvSpPr>
          <p:nvPr>
            <p:ph type="sldNum" sz="quarter" idx="4"/>
          </p:nvPr>
        </p:nvSpPr>
        <p:spPr>
          <a:xfrm>
            <a:off x="10566400" y="6356350"/>
            <a:ext cx="1016000" cy="365125"/>
          </a:xfrm>
          <a:prstGeom prst="rect">
            <a:avLst/>
          </a:prstGeom>
          <a:noFill/>
          <a:ln>
            <a:noFill/>
          </a:ln>
        </p:spPr>
        <p:txBody>
          <a:bodyPr vert="horz" lIns="0" tIns="0" rIns="0" bIns="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5pPr>
          </a:lstStyle>
          <a:p>
            <a:pPr lvl="0" algn="r"/>
            <a:fld id="{566ABCEB-ACFC-4714-9973-3DA970169C29}" type="slidenum">
              <a:rPr lang="en-US" altLang="en-US" sz="1200">
                <a:solidFill>
                  <a:srgbClr val="045C75"/>
                </a:solidFill>
              </a:rPr>
              <a:pPr lvl="0" algn="r"/>
              <a:t>‹#›</a:t>
            </a:fld>
            <a:endParaRPr lang="en-US" altLang="en-US" sz="1200">
              <a:solidFill>
                <a:srgbClr val="045C75"/>
              </a:solidFill>
            </a:endParaRPr>
          </a:p>
        </p:txBody>
      </p:sp>
      <p:sp>
        <p:nvSpPr>
          <p:cNvPr id="1048667" name="Footer Placeholder 1048666"/>
          <p:cNvSpPr>
            <a:spLocks noGrp="1"/>
          </p:cNvSpPr>
          <p:nvPr>
            <p:ph type="ftr" sz="quarter" idx="3"/>
          </p:nvPr>
        </p:nvSpPr>
        <p:spPr>
          <a:xfrm>
            <a:off x="3556000" y="6356350"/>
            <a:ext cx="4470400" cy="365125"/>
          </a:xfrm>
          <a:prstGeom prst="rect">
            <a:avLst/>
          </a:prstGeom>
          <a:noFill/>
          <a:ln>
            <a:noFill/>
          </a:ln>
        </p:spPr>
        <p:txBody>
          <a:bodyPr vert="horz" lIns="0" tIns="0" rIns="0" bIns="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5pPr>
          </a:lstStyle>
          <a:p>
            <a:pPr lvl="0"/>
            <a:endParaRPr lang="en-US" altLang="en-US" sz="1200">
              <a:solidFill>
                <a:srgbClr val="045C75"/>
              </a:solidFill>
            </a:endParaRPr>
          </a:p>
        </p:txBody>
      </p:sp>
    </p:spTree>
  </p:cSld>
  <p:clrMapOvr>
    <a:masterClrMapping/>
  </p:clrMapOvr>
  <p:transition>
    <p:wheel spokes="8"/>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48"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1048649"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50" name="Date Placeholder 1048649"/>
          <p:cNvSpPr>
            <a:spLocks noGrp="1"/>
          </p:cNvSpPr>
          <p:nvPr>
            <p:ph type="dt" sz="half" idx="2"/>
          </p:nvPr>
        </p:nvSpPr>
        <p:spPr>
          <a:xfrm>
            <a:off x="609600" y="6356350"/>
            <a:ext cx="2844800" cy="365125"/>
          </a:xfrm>
          <a:prstGeom prst="rect">
            <a:avLst/>
          </a:prstGeom>
          <a:noFill/>
          <a:ln>
            <a:noFill/>
          </a:ln>
        </p:spPr>
        <p:txBody>
          <a:bodyPr vert="horz" lIns="0" tIns="0" rIns="0" bIns="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5pPr>
          </a:lstStyle>
          <a:p>
            <a:pPr lvl="0"/>
            <a:fld id="{566ABCEB-ACFC-4714-9973-3DA970169C29}" type="datetime1">
              <a:rPr lang="en-US" altLang="en-US" sz="1200">
                <a:solidFill>
                  <a:srgbClr val="045C75"/>
                </a:solidFill>
              </a:rPr>
              <a:pPr lvl="0"/>
              <a:t>11-Sep-18</a:t>
            </a:fld>
            <a:endParaRPr lang="en-US" altLang="en-US" sz="1200">
              <a:solidFill>
                <a:srgbClr val="045C75"/>
              </a:solidFill>
            </a:endParaRPr>
          </a:p>
        </p:txBody>
      </p:sp>
      <p:sp>
        <p:nvSpPr>
          <p:cNvPr id="1048651" name="Slide Number Placeholder 1048650"/>
          <p:cNvSpPr>
            <a:spLocks noGrp="1"/>
          </p:cNvSpPr>
          <p:nvPr>
            <p:ph type="sldNum" sz="quarter" idx="4"/>
          </p:nvPr>
        </p:nvSpPr>
        <p:spPr>
          <a:xfrm>
            <a:off x="10566400" y="6356350"/>
            <a:ext cx="1016000" cy="365125"/>
          </a:xfrm>
          <a:prstGeom prst="rect">
            <a:avLst/>
          </a:prstGeom>
          <a:noFill/>
          <a:ln>
            <a:noFill/>
          </a:ln>
        </p:spPr>
        <p:txBody>
          <a:bodyPr vert="horz" lIns="0" tIns="0" rIns="0" bIns="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5pPr>
          </a:lstStyle>
          <a:p>
            <a:pPr lvl="0" algn="r"/>
            <a:fld id="{566ABCEB-ACFC-4714-9973-3DA970169C29}" type="slidenum">
              <a:rPr lang="en-US" altLang="en-US" sz="1200">
                <a:solidFill>
                  <a:srgbClr val="045C75"/>
                </a:solidFill>
              </a:rPr>
              <a:pPr lvl="0" algn="r"/>
              <a:t>‹#›</a:t>
            </a:fld>
            <a:endParaRPr lang="en-US" altLang="en-US" sz="1200">
              <a:solidFill>
                <a:srgbClr val="045C75"/>
              </a:solidFill>
            </a:endParaRPr>
          </a:p>
        </p:txBody>
      </p:sp>
      <p:sp>
        <p:nvSpPr>
          <p:cNvPr id="1048652" name="Footer Placeholder 1048651"/>
          <p:cNvSpPr>
            <a:spLocks noGrp="1"/>
          </p:cNvSpPr>
          <p:nvPr>
            <p:ph type="ftr" sz="quarter" idx="3"/>
          </p:nvPr>
        </p:nvSpPr>
        <p:spPr>
          <a:xfrm>
            <a:off x="3556000" y="6356350"/>
            <a:ext cx="4470400" cy="365125"/>
          </a:xfrm>
          <a:prstGeom prst="rect">
            <a:avLst/>
          </a:prstGeom>
          <a:noFill/>
          <a:ln>
            <a:noFill/>
          </a:ln>
        </p:spPr>
        <p:txBody>
          <a:bodyPr vert="horz" lIns="0" tIns="0" rIns="0" bIns="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5pPr>
          </a:lstStyle>
          <a:p>
            <a:pPr lvl="0"/>
            <a:endParaRPr lang="en-US" altLang="en-US" sz="1200">
              <a:solidFill>
                <a:srgbClr val="045C75"/>
              </a:solidFill>
            </a:endParaRPr>
          </a:p>
        </p:txBody>
      </p:sp>
    </p:spTree>
  </p:cSld>
  <p:clrMapOvr>
    <a:masterClrMapping/>
  </p:clrMapOvr>
  <p:transition>
    <p:wheel spokes="8"/>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5" name="Title 1"/>
          <p:cNvSpPr>
            <a:spLocks noGrp="1"/>
          </p:cNvSpPr>
          <p:nvPr>
            <p:ph type="title"/>
          </p:nvPr>
        </p:nvSpPr>
        <p:spPr/>
        <p:txBody>
          <a:bodyPr/>
          <a:lstStyle/>
          <a:p>
            <a:r>
              <a:rPr kumimoji="0" lang="en-US" smtClean="0"/>
              <a:t>Click to edit Master title style</a:t>
            </a:r>
            <a:endParaRPr kumimoji="0" lang="en-US"/>
          </a:p>
        </p:txBody>
      </p:sp>
      <p:sp>
        <p:nvSpPr>
          <p:cNvPr id="1048586"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587" name="Date Placeholder 1048586"/>
          <p:cNvSpPr>
            <a:spLocks noGrp="1"/>
          </p:cNvSpPr>
          <p:nvPr>
            <p:ph type="dt" sz="half" idx="2"/>
          </p:nvPr>
        </p:nvSpPr>
        <p:spPr>
          <a:xfrm>
            <a:off x="609600" y="6356350"/>
            <a:ext cx="2844800" cy="365125"/>
          </a:xfrm>
          <a:prstGeom prst="rect">
            <a:avLst/>
          </a:prstGeom>
          <a:noFill/>
          <a:ln>
            <a:noFill/>
          </a:ln>
        </p:spPr>
        <p:txBody>
          <a:bodyPr vert="horz" lIns="0" tIns="0" rIns="0" bIns="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5pPr>
          </a:lstStyle>
          <a:p>
            <a:pPr lvl="0"/>
            <a:fld id="{566ABCEB-ACFC-4714-9973-3DA970169C29}" type="datetime1">
              <a:rPr lang="en-US" altLang="en-US" sz="1200">
                <a:solidFill>
                  <a:srgbClr val="045C75"/>
                </a:solidFill>
              </a:rPr>
              <a:pPr lvl="0"/>
              <a:t>11-Sep-18</a:t>
            </a:fld>
            <a:endParaRPr lang="en-US" altLang="en-US" sz="1200">
              <a:solidFill>
                <a:srgbClr val="045C75"/>
              </a:solidFill>
            </a:endParaRPr>
          </a:p>
        </p:txBody>
      </p:sp>
      <p:sp>
        <p:nvSpPr>
          <p:cNvPr id="1048588" name="Slide Number Placeholder 1048587"/>
          <p:cNvSpPr>
            <a:spLocks noGrp="1"/>
          </p:cNvSpPr>
          <p:nvPr>
            <p:ph type="sldNum" sz="quarter" idx="4"/>
          </p:nvPr>
        </p:nvSpPr>
        <p:spPr>
          <a:xfrm>
            <a:off x="10566400" y="6356350"/>
            <a:ext cx="1016000" cy="365125"/>
          </a:xfrm>
          <a:prstGeom prst="rect">
            <a:avLst/>
          </a:prstGeom>
          <a:noFill/>
          <a:ln>
            <a:noFill/>
          </a:ln>
        </p:spPr>
        <p:txBody>
          <a:bodyPr vert="horz" lIns="0" tIns="0" rIns="0" bIns="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5pPr>
          </a:lstStyle>
          <a:p>
            <a:pPr lvl="0" algn="r"/>
            <a:fld id="{566ABCEB-ACFC-4714-9973-3DA970169C29}" type="slidenum">
              <a:rPr lang="en-US" altLang="en-US" sz="1200">
                <a:solidFill>
                  <a:srgbClr val="045C75"/>
                </a:solidFill>
              </a:rPr>
              <a:pPr lvl="0" algn="r"/>
              <a:t>‹#›</a:t>
            </a:fld>
            <a:endParaRPr lang="en-US" altLang="en-US" sz="1200">
              <a:solidFill>
                <a:srgbClr val="045C75"/>
              </a:solidFill>
            </a:endParaRPr>
          </a:p>
        </p:txBody>
      </p:sp>
      <p:sp>
        <p:nvSpPr>
          <p:cNvPr id="1048589" name="Footer Placeholder 1048588"/>
          <p:cNvSpPr>
            <a:spLocks noGrp="1"/>
          </p:cNvSpPr>
          <p:nvPr>
            <p:ph type="ftr" sz="quarter" idx="3"/>
          </p:nvPr>
        </p:nvSpPr>
        <p:spPr>
          <a:xfrm>
            <a:off x="3556000" y="6356350"/>
            <a:ext cx="4470400" cy="365125"/>
          </a:xfrm>
          <a:prstGeom prst="rect">
            <a:avLst/>
          </a:prstGeom>
          <a:noFill/>
          <a:ln>
            <a:noFill/>
          </a:ln>
        </p:spPr>
        <p:txBody>
          <a:bodyPr vert="horz" lIns="0" tIns="0" rIns="0" bIns="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5pPr>
          </a:lstStyle>
          <a:p>
            <a:pPr lvl="0"/>
            <a:endParaRPr lang="en-US" altLang="en-US" sz="1200">
              <a:solidFill>
                <a:srgbClr val="045C75"/>
              </a:solidFill>
            </a:endParaRPr>
          </a:p>
        </p:txBody>
      </p:sp>
    </p:spTree>
  </p:cSld>
  <p:clrMapOvr>
    <a:masterClrMapping/>
  </p:clrMapOvr>
  <p:transition>
    <p:wheel spokes="8"/>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cSld>
    <p:bg>
      <p:bgPr>
        <a:blipFill rotWithShape="0">
          <a:blip r:embed="rId2">
            <a:alphaModFix/>
          </a:blip>
          <a:srcRect/>
          <a:stretch>
            <a:fillRect/>
          </a:stretch>
        </a:blipFill>
        <a:effectLst/>
      </p:bgPr>
    </p:bg>
    <p:spTree>
      <p:nvGrpSpPr>
        <p:cNvPr id="1" name=""/>
        <p:cNvGrpSpPr/>
        <p:nvPr/>
      </p:nvGrpSpPr>
      <p:grpSpPr>
        <a:xfrm>
          <a:off x="0" y="0"/>
          <a:ext cx="0" cy="0"/>
          <a:chOff x="0" y="0"/>
          <a:chExt cx="0" cy="0"/>
        </a:xfrm>
      </p:grpSpPr>
      <p:sp>
        <p:nvSpPr>
          <p:cNvPr id="1048668" name="Freeform 1048667"/>
          <p:cNvSpPr/>
          <p:nvPr/>
        </p:nvSpPr>
        <p:spPr>
          <a:xfrm>
            <a:off x="-12700" y="-7937"/>
            <a:ext cx="12217400" cy="1041400"/>
          </a:xfrm>
          <a:custGeom>
            <a:avLst/>
            <a:gdLst>
              <a:gd name="l" fmla="*/ 0 w 5772"/>
              <a:gd name="t" fmla="*/ 0 h 656"/>
              <a:gd name="r" fmla="*/ 5772 w 5772"/>
              <a:gd name="b" fmla="*/ 656 h 656"/>
            </a:gdLst>
            <a:ahLst/>
            <a:cxnLst/>
            <a:rect l="l" t="t" r="r" b="b"/>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path>
            </a:pathLst>
          </a:custGeom>
          <a:gradFill rotWithShape="0">
            <a:gsLst>
              <a:gs pos="0">
                <a:srgbClr val="0079AF">
                  <a:alpha val="45000"/>
                </a:srgbClr>
              </a:gs>
              <a:gs pos="100000">
                <a:srgbClr val="00EBF8">
                  <a:alpha val="54999"/>
                </a:srgbClr>
              </a:gs>
            </a:gsLst>
            <a:lin ang="5400000" scaled="1"/>
          </a:gra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5pPr>
          </a:lstStyle>
          <a:p>
            <a:endParaRPr lang="en-US" altLang="en-US"/>
          </a:p>
        </p:txBody>
      </p:sp>
      <p:sp>
        <p:nvSpPr>
          <p:cNvPr id="1048669" name="Freeform 1048668"/>
          <p:cNvSpPr/>
          <p:nvPr/>
        </p:nvSpPr>
        <p:spPr>
          <a:xfrm>
            <a:off x="5842000" y="-7937"/>
            <a:ext cx="6350000" cy="638175"/>
          </a:xfrm>
          <a:custGeom>
            <a:avLst/>
            <a:gdLst>
              <a:gd name="l" fmla="*/ 0 w 3000"/>
              <a:gd name="t" fmla="*/ 0 h 595"/>
              <a:gd name="r" fmla="*/ 3000 w 3000"/>
              <a:gd name="b" fmla="*/ 595 h 595"/>
            </a:gdLst>
            <a:ahLst/>
            <a:cxnLst/>
            <a:rect l="l" t="t" r="r" b="b"/>
            <a:pathLst>
              <a:path w="3000" h="595">
                <a:moveTo>
                  <a:pt x="0" y="0"/>
                </a:moveTo>
                <a:cubicBezTo>
                  <a:pt x="174" y="102"/>
                  <a:pt x="1168" y="533"/>
                  <a:pt x="1668" y="564"/>
                </a:cubicBezTo>
                <a:cubicBezTo>
                  <a:pt x="2168" y="595"/>
                  <a:pt x="2778" y="279"/>
                  <a:pt x="3000" y="186"/>
                </a:cubicBezTo>
                <a:lnTo>
                  <a:pt x="3000" y="6"/>
                </a:lnTo>
                <a:lnTo>
                  <a:pt x="0" y="0"/>
                </a:lnTo>
              </a:path>
            </a:pathLst>
          </a:custGeom>
          <a:gradFill rotWithShape="0">
            <a:gsLst>
              <a:gs pos="0">
                <a:srgbClr val="00ADB6">
                  <a:alpha val="29999"/>
                </a:srgbClr>
              </a:gs>
              <a:gs pos="0">
                <a:srgbClr val="00ADB6">
                  <a:alpha val="29999"/>
                </a:srgbClr>
              </a:gs>
              <a:gs pos="80000">
                <a:srgbClr val="009BE5">
                  <a:alpha val="45000"/>
                </a:srgbClr>
              </a:gs>
              <a:gs pos="100000">
                <a:srgbClr val="009BE5">
                  <a:alpha val="48750"/>
                </a:srgbClr>
              </a:gs>
            </a:gsLst>
            <a:lin ang="5400000" scaled="1"/>
          </a:gra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5pPr>
          </a:lstStyle>
          <a:p>
            <a:endParaRPr lang="en-US" altLang="en-US"/>
          </a:p>
        </p:txBody>
      </p:sp>
      <p:grpSp>
        <p:nvGrpSpPr>
          <p:cNvPr id="75" name="Group 74"/>
          <p:cNvGrpSpPr/>
          <p:nvPr/>
        </p:nvGrpSpPr>
        <p:grpSpPr>
          <a:xfrm>
            <a:off x="-25400" y="203200"/>
            <a:ext cx="12241212" cy="647700"/>
            <a:chOff x="-19045" y="216550"/>
            <a:chExt cx="9180548" cy="649224"/>
          </a:xfrm>
        </p:grpSpPr>
        <p:grpSp>
          <p:nvGrpSpPr>
            <p:cNvPr id="76" name="Group 75"/>
            <p:cNvGrpSpPr/>
            <p:nvPr/>
          </p:nvGrpSpPr>
          <p:grpSpPr>
            <a:xfrm>
              <a:off x="-9172" y="-83394"/>
              <a:ext cx="9144000" cy="1194816"/>
              <a:chOff x="-12192" y="-97536"/>
              <a:chExt cx="12192000" cy="1194816"/>
            </a:xfrm>
          </p:grpSpPr>
          <p:pic>
            <p:nvPicPr>
              <p:cNvPr id="2097164" name="Picture 2097163"/>
              <p:cNvPicPr>
                <a:picLocks/>
              </p:cNvPicPr>
              <p:nvPr/>
            </p:nvPicPr>
            <p:blipFill>
              <a:blip r:embed="rId3"/>
              <a:srcRect/>
              <a:stretch>
                <a:fillRect/>
              </a:stretch>
            </p:blipFill>
            <p:spPr>
              <a:xfrm>
                <a:off x="-12192" y="-97536"/>
                <a:ext cx="12192000" cy="1194816"/>
              </a:xfrm>
              <a:prstGeom prst="rect">
                <a:avLst/>
              </a:prstGeom>
              <a:noFill/>
              <a:ln>
                <a:noFill/>
              </a:ln>
            </p:spPr>
          </p:pic>
          <p:sp>
            <p:nvSpPr>
              <p:cNvPr id="1048670" name="TextBox 1048669"/>
              <p:cNvSpPr txBox="1"/>
              <p:nvPr/>
            </p:nvSpPr>
            <p:spPr>
              <a:xfrm rot="21435692">
                <a:off x="-33889" y="494634"/>
                <a:ext cx="0" cy="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5pPr>
              </a:lstStyle>
              <a:p>
                <a:endParaRPr lang="en-US" altLang="en-US"/>
              </a:p>
            </p:txBody>
          </p:sp>
        </p:grpSp>
        <p:grpSp>
          <p:nvGrpSpPr>
            <p:cNvPr id="77" name="Group 76"/>
            <p:cNvGrpSpPr/>
            <p:nvPr/>
          </p:nvGrpSpPr>
          <p:grpSpPr>
            <a:xfrm>
              <a:off x="-9172" y="-10242"/>
              <a:ext cx="9162288" cy="1060704"/>
              <a:chOff x="-12192" y="-24384"/>
              <a:chExt cx="12216384" cy="1060704"/>
            </a:xfrm>
          </p:grpSpPr>
          <p:pic>
            <p:nvPicPr>
              <p:cNvPr id="2097165" name="Picture 2097164"/>
              <p:cNvPicPr>
                <a:picLocks/>
              </p:cNvPicPr>
              <p:nvPr/>
            </p:nvPicPr>
            <p:blipFill>
              <a:blip r:embed="rId4"/>
              <a:srcRect/>
              <a:stretch>
                <a:fillRect/>
              </a:stretch>
            </p:blipFill>
            <p:spPr>
              <a:xfrm>
                <a:off x="-12192" y="-24384"/>
                <a:ext cx="12216384" cy="1060704"/>
              </a:xfrm>
              <a:prstGeom prst="rect">
                <a:avLst/>
              </a:prstGeom>
              <a:noFill/>
              <a:ln>
                <a:noFill/>
              </a:ln>
            </p:spPr>
          </p:pic>
          <p:sp>
            <p:nvSpPr>
              <p:cNvPr id="1048671" name="TextBox 1048670"/>
              <p:cNvSpPr txBox="1"/>
              <p:nvPr/>
            </p:nvSpPr>
            <p:spPr>
              <a:xfrm rot="21435692">
                <a:off x="-24725" y="568426"/>
                <a:ext cx="0" cy="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5pPr>
              </a:lstStyle>
              <a:p>
                <a:endParaRPr lang="en-US" altLang="en-US"/>
              </a:p>
            </p:txBody>
          </p:sp>
        </p:grpSp>
      </p:grpSp>
      <p:sp>
        <p:nvSpPr>
          <p:cNvPr id="1048672" name="Date Placeholder 1048671"/>
          <p:cNvSpPr>
            <a:spLocks noGrp="1"/>
          </p:cNvSpPr>
          <p:nvPr>
            <p:ph type="dt" sz="half" idx="2"/>
          </p:nvPr>
        </p:nvSpPr>
        <p:spPr>
          <a:xfrm>
            <a:off x="609600" y="6356350"/>
            <a:ext cx="2844800" cy="365125"/>
          </a:xfrm>
          <a:prstGeom prst="rect">
            <a:avLst/>
          </a:prstGeom>
          <a:noFill/>
          <a:ln>
            <a:noFill/>
          </a:ln>
        </p:spPr>
        <p:txBody>
          <a:bodyPr vert="horz" lIns="0" tIns="0" rIns="0" bIns="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5pPr>
          </a:lstStyle>
          <a:p>
            <a:pPr lvl="0"/>
            <a:fld id="{566ABCEB-ACFC-4714-9973-3DA970169C29}" type="datetime1">
              <a:rPr lang="en-US" altLang="en-US" sz="1200">
                <a:solidFill>
                  <a:srgbClr val="D1EAEE"/>
                </a:solidFill>
              </a:rPr>
              <a:pPr lvl="0"/>
              <a:t>11-Sep-18</a:t>
            </a:fld>
            <a:endParaRPr lang="en-US" altLang="en-US" sz="1200">
              <a:solidFill>
                <a:srgbClr val="D1EAEE"/>
              </a:solidFill>
            </a:endParaRPr>
          </a:p>
        </p:txBody>
      </p:sp>
      <p:sp>
        <p:nvSpPr>
          <p:cNvPr id="1048673" name="Footer Placeholder 1048672"/>
          <p:cNvSpPr>
            <a:spLocks noGrp="1"/>
          </p:cNvSpPr>
          <p:nvPr>
            <p:ph type="ftr" sz="quarter" idx="3"/>
          </p:nvPr>
        </p:nvSpPr>
        <p:spPr>
          <a:xfrm>
            <a:off x="3556000" y="6356350"/>
            <a:ext cx="4470400" cy="365125"/>
          </a:xfrm>
          <a:prstGeom prst="rect">
            <a:avLst/>
          </a:prstGeom>
          <a:noFill/>
          <a:ln>
            <a:noFill/>
          </a:ln>
        </p:spPr>
        <p:txBody>
          <a:bodyPr vert="horz" lIns="0" tIns="0" rIns="0" bIns="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5pPr>
          </a:lstStyle>
          <a:p>
            <a:pPr lvl="0"/>
            <a:endParaRPr lang="en-US" altLang="en-US" sz="1200">
              <a:solidFill>
                <a:srgbClr val="D1EAEE"/>
              </a:solidFill>
            </a:endParaRPr>
          </a:p>
        </p:txBody>
      </p:sp>
      <p:sp>
        <p:nvSpPr>
          <p:cNvPr id="1048674" name="Slide Number Placeholder 1048673"/>
          <p:cNvSpPr>
            <a:spLocks noGrp="1"/>
          </p:cNvSpPr>
          <p:nvPr>
            <p:ph type="sldNum" sz="quarter" idx="4"/>
          </p:nvPr>
        </p:nvSpPr>
        <p:spPr>
          <a:xfrm>
            <a:off x="10566400" y="6356350"/>
            <a:ext cx="1016000" cy="365125"/>
          </a:xfrm>
          <a:prstGeom prst="rect">
            <a:avLst/>
          </a:prstGeom>
          <a:noFill/>
          <a:ln>
            <a:noFill/>
          </a:ln>
        </p:spPr>
        <p:txBody>
          <a:bodyPr vert="horz" lIns="0" tIns="0" rIns="0" bIns="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5pPr>
          </a:lstStyle>
          <a:p>
            <a:pPr lvl="0" algn="r"/>
            <a:fld id="{566ABCEB-ACFC-4714-9973-3DA970169C29}" type="slidenum">
              <a:rPr lang="en-US" altLang="en-US" sz="1200">
                <a:solidFill>
                  <a:srgbClr val="D1EAEE"/>
                </a:solidFill>
              </a:rPr>
              <a:pPr lvl="0" algn="r"/>
              <a:t>‹#›</a:t>
            </a:fld>
            <a:endParaRPr lang="en-US" altLang="en-US" sz="1200">
              <a:solidFill>
                <a:srgbClr val="D1EAEE"/>
              </a:solidFill>
            </a:endParaRPr>
          </a:p>
        </p:txBody>
      </p:sp>
      <p:sp>
        <p:nvSpPr>
          <p:cNvPr id="1048675"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048676"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Tree>
  </p:cSld>
  <p:clrMapOvr>
    <a:masterClrMapping/>
  </p:clrMapOvr>
  <p:transition>
    <p:wheel spokes="8"/>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77"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1048678"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79"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80" name="Date Placeholder 1048679"/>
          <p:cNvSpPr>
            <a:spLocks noGrp="1"/>
          </p:cNvSpPr>
          <p:nvPr>
            <p:ph type="dt" sz="half" idx="2"/>
          </p:nvPr>
        </p:nvSpPr>
        <p:spPr>
          <a:xfrm>
            <a:off x="609600" y="6356350"/>
            <a:ext cx="2844800" cy="365125"/>
          </a:xfrm>
          <a:prstGeom prst="rect">
            <a:avLst/>
          </a:prstGeom>
          <a:noFill/>
          <a:ln>
            <a:noFill/>
          </a:ln>
        </p:spPr>
        <p:txBody>
          <a:bodyPr vert="horz" lIns="0" tIns="0" rIns="0" bIns="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5pPr>
          </a:lstStyle>
          <a:p>
            <a:pPr lvl="0"/>
            <a:fld id="{566ABCEB-ACFC-4714-9973-3DA970169C29}" type="datetime1">
              <a:rPr lang="en-US" altLang="en-US" sz="1200">
                <a:solidFill>
                  <a:srgbClr val="045C75"/>
                </a:solidFill>
              </a:rPr>
              <a:pPr lvl="0"/>
              <a:t>11-Sep-18</a:t>
            </a:fld>
            <a:endParaRPr lang="en-US" altLang="en-US" sz="1200">
              <a:solidFill>
                <a:srgbClr val="045C75"/>
              </a:solidFill>
            </a:endParaRPr>
          </a:p>
        </p:txBody>
      </p:sp>
      <p:sp>
        <p:nvSpPr>
          <p:cNvPr id="1048681" name="Slide Number Placeholder 1048680"/>
          <p:cNvSpPr>
            <a:spLocks noGrp="1"/>
          </p:cNvSpPr>
          <p:nvPr>
            <p:ph type="sldNum" sz="quarter" idx="4"/>
          </p:nvPr>
        </p:nvSpPr>
        <p:spPr>
          <a:xfrm>
            <a:off x="10566400" y="6356350"/>
            <a:ext cx="1016000" cy="365125"/>
          </a:xfrm>
          <a:prstGeom prst="rect">
            <a:avLst/>
          </a:prstGeom>
          <a:noFill/>
          <a:ln>
            <a:noFill/>
          </a:ln>
        </p:spPr>
        <p:txBody>
          <a:bodyPr vert="horz" lIns="0" tIns="0" rIns="0" bIns="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5pPr>
          </a:lstStyle>
          <a:p>
            <a:pPr lvl="0" algn="r"/>
            <a:fld id="{566ABCEB-ACFC-4714-9973-3DA970169C29}" type="slidenum">
              <a:rPr lang="en-US" altLang="en-US" sz="1200">
                <a:solidFill>
                  <a:srgbClr val="045C75"/>
                </a:solidFill>
              </a:rPr>
              <a:pPr lvl="0" algn="r"/>
              <a:t>‹#›</a:t>
            </a:fld>
            <a:endParaRPr lang="en-US" altLang="en-US" sz="1200">
              <a:solidFill>
                <a:srgbClr val="045C75"/>
              </a:solidFill>
            </a:endParaRPr>
          </a:p>
        </p:txBody>
      </p:sp>
      <p:sp>
        <p:nvSpPr>
          <p:cNvPr id="1048682" name="Footer Placeholder 1048681"/>
          <p:cNvSpPr>
            <a:spLocks noGrp="1"/>
          </p:cNvSpPr>
          <p:nvPr>
            <p:ph type="ftr" sz="quarter" idx="3"/>
          </p:nvPr>
        </p:nvSpPr>
        <p:spPr>
          <a:xfrm>
            <a:off x="3556000" y="6356350"/>
            <a:ext cx="4470400" cy="365125"/>
          </a:xfrm>
          <a:prstGeom prst="rect">
            <a:avLst/>
          </a:prstGeom>
          <a:noFill/>
          <a:ln>
            <a:noFill/>
          </a:ln>
        </p:spPr>
        <p:txBody>
          <a:bodyPr vert="horz" lIns="0" tIns="0" rIns="0" bIns="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5pPr>
          </a:lstStyle>
          <a:p>
            <a:pPr lvl="0"/>
            <a:endParaRPr lang="en-US" altLang="en-US" sz="1200">
              <a:solidFill>
                <a:srgbClr val="045C75"/>
              </a:solidFill>
            </a:endParaRPr>
          </a:p>
        </p:txBody>
      </p:sp>
    </p:spTree>
  </p:cSld>
  <p:clrMapOvr>
    <a:masterClrMapping/>
  </p:clrMapOvr>
  <p:transition>
    <p:wheel spokes="8"/>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83" name="Title 1"/>
          <p:cNvSpPr>
            <a:spLocks noGrp="1"/>
          </p:cNvSpPr>
          <p:nvPr>
            <p:ph type="title"/>
          </p:nvPr>
        </p:nvSpPr>
        <p:spPr>
          <a:xfrm>
            <a:off x="609600" y="704088"/>
            <a:ext cx="10972800" cy="1143000"/>
          </a:xfrm>
        </p:spPr>
        <p:txBody>
          <a:bodyPr tIns="45720" anchor="b"/>
          <a:lstStyle/>
          <a:p>
            <a:r>
              <a:rPr kumimoji="0" lang="en-US" smtClean="0"/>
              <a:t>Click to edit Master title style</a:t>
            </a:r>
            <a:endParaRPr kumimoji="0" lang="en-US"/>
          </a:p>
        </p:txBody>
      </p:sp>
      <p:sp>
        <p:nvSpPr>
          <p:cNvPr id="1048684"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1048685"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1048686"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87"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88" name="Date Placeholder 1048687"/>
          <p:cNvSpPr>
            <a:spLocks noGrp="1"/>
          </p:cNvSpPr>
          <p:nvPr>
            <p:ph type="dt" sz="half" idx="2"/>
          </p:nvPr>
        </p:nvSpPr>
        <p:spPr>
          <a:xfrm>
            <a:off x="609600" y="6356350"/>
            <a:ext cx="2844800" cy="365125"/>
          </a:xfrm>
          <a:prstGeom prst="rect">
            <a:avLst/>
          </a:prstGeom>
          <a:noFill/>
          <a:ln>
            <a:noFill/>
          </a:ln>
        </p:spPr>
        <p:txBody>
          <a:bodyPr vert="horz" lIns="0" tIns="0" rIns="0" bIns="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5pPr>
          </a:lstStyle>
          <a:p>
            <a:pPr lvl="0"/>
            <a:fld id="{566ABCEB-ACFC-4714-9973-3DA970169C29}" type="datetime1">
              <a:rPr lang="en-US" altLang="en-US" sz="1200">
                <a:solidFill>
                  <a:srgbClr val="045C75"/>
                </a:solidFill>
              </a:rPr>
              <a:pPr lvl="0"/>
              <a:t>11-Sep-18</a:t>
            </a:fld>
            <a:endParaRPr lang="en-US" altLang="en-US" sz="1200">
              <a:solidFill>
                <a:srgbClr val="045C75"/>
              </a:solidFill>
            </a:endParaRPr>
          </a:p>
        </p:txBody>
      </p:sp>
      <p:sp>
        <p:nvSpPr>
          <p:cNvPr id="1048689" name="Slide Number Placeholder 1048688"/>
          <p:cNvSpPr>
            <a:spLocks noGrp="1"/>
          </p:cNvSpPr>
          <p:nvPr>
            <p:ph type="sldNum" sz="quarter" idx="4"/>
          </p:nvPr>
        </p:nvSpPr>
        <p:spPr>
          <a:xfrm>
            <a:off x="10566400" y="6356350"/>
            <a:ext cx="1016000" cy="365125"/>
          </a:xfrm>
          <a:prstGeom prst="rect">
            <a:avLst/>
          </a:prstGeom>
          <a:noFill/>
          <a:ln>
            <a:noFill/>
          </a:ln>
        </p:spPr>
        <p:txBody>
          <a:bodyPr vert="horz" lIns="0" tIns="0" rIns="0" bIns="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5pPr>
          </a:lstStyle>
          <a:p>
            <a:pPr lvl="0" algn="r"/>
            <a:fld id="{566ABCEB-ACFC-4714-9973-3DA970169C29}" type="slidenum">
              <a:rPr lang="en-US" altLang="en-US" sz="1200">
                <a:solidFill>
                  <a:srgbClr val="045C75"/>
                </a:solidFill>
              </a:rPr>
              <a:pPr lvl="0" algn="r"/>
              <a:t>‹#›</a:t>
            </a:fld>
            <a:endParaRPr lang="en-US" altLang="en-US" sz="1200">
              <a:solidFill>
                <a:srgbClr val="045C75"/>
              </a:solidFill>
            </a:endParaRPr>
          </a:p>
        </p:txBody>
      </p:sp>
      <p:sp>
        <p:nvSpPr>
          <p:cNvPr id="1048690" name="Footer Placeholder 1048689"/>
          <p:cNvSpPr>
            <a:spLocks noGrp="1"/>
          </p:cNvSpPr>
          <p:nvPr>
            <p:ph type="ftr" sz="quarter" idx="3"/>
          </p:nvPr>
        </p:nvSpPr>
        <p:spPr>
          <a:xfrm>
            <a:off x="3556000" y="6356350"/>
            <a:ext cx="4470400" cy="365125"/>
          </a:xfrm>
          <a:prstGeom prst="rect">
            <a:avLst/>
          </a:prstGeom>
          <a:noFill/>
          <a:ln>
            <a:noFill/>
          </a:ln>
        </p:spPr>
        <p:txBody>
          <a:bodyPr vert="horz" lIns="0" tIns="0" rIns="0" bIns="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5pPr>
          </a:lstStyle>
          <a:p>
            <a:pPr lvl="0"/>
            <a:endParaRPr lang="en-US" altLang="en-US" sz="1200">
              <a:solidFill>
                <a:srgbClr val="045C75"/>
              </a:solidFill>
            </a:endParaRPr>
          </a:p>
        </p:txBody>
      </p:sp>
    </p:spTree>
  </p:cSld>
  <p:clrMapOvr>
    <a:masterClrMapping/>
  </p:clrMapOvr>
  <p:transition>
    <p:wheel spokes="8"/>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44"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1048645" name="Date Placeholder 1048644"/>
          <p:cNvSpPr>
            <a:spLocks noGrp="1"/>
          </p:cNvSpPr>
          <p:nvPr>
            <p:ph type="dt" sz="half" idx="2"/>
          </p:nvPr>
        </p:nvSpPr>
        <p:spPr>
          <a:xfrm>
            <a:off x="609600" y="6356350"/>
            <a:ext cx="2844800" cy="365125"/>
          </a:xfrm>
          <a:prstGeom prst="rect">
            <a:avLst/>
          </a:prstGeom>
          <a:noFill/>
          <a:ln>
            <a:noFill/>
          </a:ln>
        </p:spPr>
        <p:txBody>
          <a:bodyPr vert="horz" lIns="0" tIns="0" rIns="0" bIns="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5pPr>
          </a:lstStyle>
          <a:p>
            <a:pPr lvl="0"/>
            <a:fld id="{566ABCEB-ACFC-4714-9973-3DA970169C29}" type="datetime1">
              <a:rPr lang="en-US" altLang="en-US" sz="1200">
                <a:solidFill>
                  <a:srgbClr val="045C75"/>
                </a:solidFill>
              </a:rPr>
              <a:pPr lvl="0"/>
              <a:t>11-Sep-18</a:t>
            </a:fld>
            <a:endParaRPr lang="en-US" altLang="en-US" sz="1200">
              <a:solidFill>
                <a:srgbClr val="045C75"/>
              </a:solidFill>
            </a:endParaRPr>
          </a:p>
        </p:txBody>
      </p:sp>
      <p:sp>
        <p:nvSpPr>
          <p:cNvPr id="1048646" name="Slide Number Placeholder 1048645"/>
          <p:cNvSpPr>
            <a:spLocks noGrp="1"/>
          </p:cNvSpPr>
          <p:nvPr>
            <p:ph type="sldNum" sz="quarter" idx="4"/>
          </p:nvPr>
        </p:nvSpPr>
        <p:spPr>
          <a:xfrm>
            <a:off x="10566400" y="6356350"/>
            <a:ext cx="1016000" cy="365125"/>
          </a:xfrm>
          <a:prstGeom prst="rect">
            <a:avLst/>
          </a:prstGeom>
          <a:noFill/>
          <a:ln>
            <a:noFill/>
          </a:ln>
        </p:spPr>
        <p:txBody>
          <a:bodyPr vert="horz" lIns="0" tIns="0" rIns="0" bIns="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5pPr>
          </a:lstStyle>
          <a:p>
            <a:pPr lvl="0" algn="r"/>
            <a:fld id="{566ABCEB-ACFC-4714-9973-3DA970169C29}" type="slidenum">
              <a:rPr lang="en-US" altLang="en-US" sz="1200">
                <a:solidFill>
                  <a:srgbClr val="045C75"/>
                </a:solidFill>
              </a:rPr>
              <a:pPr lvl="0" algn="r"/>
              <a:t>‹#›</a:t>
            </a:fld>
            <a:endParaRPr lang="en-US" altLang="en-US" sz="1200">
              <a:solidFill>
                <a:srgbClr val="045C75"/>
              </a:solidFill>
            </a:endParaRPr>
          </a:p>
        </p:txBody>
      </p:sp>
      <p:sp>
        <p:nvSpPr>
          <p:cNvPr id="1048647" name="Footer Placeholder 1048646"/>
          <p:cNvSpPr>
            <a:spLocks noGrp="1"/>
          </p:cNvSpPr>
          <p:nvPr>
            <p:ph type="ftr" sz="quarter" idx="3"/>
          </p:nvPr>
        </p:nvSpPr>
        <p:spPr>
          <a:xfrm>
            <a:off x="3556000" y="6356350"/>
            <a:ext cx="4470400" cy="365125"/>
          </a:xfrm>
          <a:prstGeom prst="rect">
            <a:avLst/>
          </a:prstGeom>
          <a:noFill/>
          <a:ln>
            <a:noFill/>
          </a:ln>
        </p:spPr>
        <p:txBody>
          <a:bodyPr vert="horz" lIns="0" tIns="0" rIns="0" bIns="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5pPr>
          </a:lstStyle>
          <a:p>
            <a:pPr lvl="0"/>
            <a:endParaRPr lang="en-US" altLang="en-US" sz="1200">
              <a:solidFill>
                <a:srgbClr val="045C75"/>
              </a:solidFill>
            </a:endParaRPr>
          </a:p>
        </p:txBody>
      </p:sp>
    </p:spTree>
  </p:cSld>
  <p:clrMapOvr>
    <a:masterClrMapping/>
  </p:clrMapOvr>
  <p:transition>
    <p:wheel spokes="8"/>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91" name="Date Placeholder 1048690"/>
          <p:cNvSpPr>
            <a:spLocks noGrp="1"/>
          </p:cNvSpPr>
          <p:nvPr>
            <p:ph type="dt" sz="half" idx="2"/>
          </p:nvPr>
        </p:nvSpPr>
        <p:spPr>
          <a:xfrm>
            <a:off x="609600" y="6356350"/>
            <a:ext cx="2844800" cy="365125"/>
          </a:xfrm>
          <a:prstGeom prst="rect">
            <a:avLst/>
          </a:prstGeom>
          <a:noFill/>
          <a:ln>
            <a:noFill/>
          </a:ln>
        </p:spPr>
        <p:txBody>
          <a:bodyPr vert="horz" lIns="0" tIns="0" rIns="0" bIns="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5pPr>
          </a:lstStyle>
          <a:p>
            <a:pPr lvl="0"/>
            <a:fld id="{566ABCEB-ACFC-4714-9973-3DA970169C29}" type="datetime1">
              <a:rPr lang="en-US" altLang="en-US" sz="1200">
                <a:solidFill>
                  <a:srgbClr val="045C75"/>
                </a:solidFill>
              </a:rPr>
              <a:pPr lvl="0"/>
              <a:t>11-Sep-18</a:t>
            </a:fld>
            <a:endParaRPr lang="en-US" altLang="en-US" sz="1200">
              <a:solidFill>
                <a:srgbClr val="045C75"/>
              </a:solidFill>
            </a:endParaRPr>
          </a:p>
        </p:txBody>
      </p:sp>
      <p:sp>
        <p:nvSpPr>
          <p:cNvPr id="1048692" name="Slide Number Placeholder 1048691"/>
          <p:cNvSpPr>
            <a:spLocks noGrp="1"/>
          </p:cNvSpPr>
          <p:nvPr>
            <p:ph type="sldNum" sz="quarter" idx="4"/>
          </p:nvPr>
        </p:nvSpPr>
        <p:spPr>
          <a:xfrm>
            <a:off x="10566400" y="6356350"/>
            <a:ext cx="1016000" cy="365125"/>
          </a:xfrm>
          <a:prstGeom prst="rect">
            <a:avLst/>
          </a:prstGeom>
          <a:noFill/>
          <a:ln>
            <a:noFill/>
          </a:ln>
        </p:spPr>
        <p:txBody>
          <a:bodyPr vert="horz" lIns="0" tIns="0" rIns="0" bIns="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5pPr>
          </a:lstStyle>
          <a:p>
            <a:pPr lvl="0" algn="r"/>
            <a:fld id="{566ABCEB-ACFC-4714-9973-3DA970169C29}" type="slidenum">
              <a:rPr lang="en-US" altLang="en-US" sz="1200">
                <a:solidFill>
                  <a:srgbClr val="045C75"/>
                </a:solidFill>
              </a:rPr>
              <a:pPr lvl="0" algn="r"/>
              <a:t>‹#›</a:t>
            </a:fld>
            <a:endParaRPr lang="en-US" altLang="en-US" sz="1200">
              <a:solidFill>
                <a:srgbClr val="045C75"/>
              </a:solidFill>
            </a:endParaRPr>
          </a:p>
        </p:txBody>
      </p:sp>
      <p:sp>
        <p:nvSpPr>
          <p:cNvPr id="1048693" name="Footer Placeholder 1048692"/>
          <p:cNvSpPr>
            <a:spLocks noGrp="1"/>
          </p:cNvSpPr>
          <p:nvPr>
            <p:ph type="ftr" sz="quarter" idx="3"/>
          </p:nvPr>
        </p:nvSpPr>
        <p:spPr>
          <a:xfrm>
            <a:off x="3556000" y="6356350"/>
            <a:ext cx="4470400" cy="365125"/>
          </a:xfrm>
          <a:prstGeom prst="rect">
            <a:avLst/>
          </a:prstGeom>
          <a:noFill/>
          <a:ln>
            <a:noFill/>
          </a:ln>
        </p:spPr>
        <p:txBody>
          <a:bodyPr vert="horz" lIns="0" tIns="0" rIns="0" bIns="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5pPr>
          </a:lstStyle>
          <a:p>
            <a:pPr lvl="0"/>
            <a:endParaRPr lang="en-US" altLang="en-US" sz="1200">
              <a:solidFill>
                <a:srgbClr val="045C75"/>
              </a:solidFill>
            </a:endParaRPr>
          </a:p>
        </p:txBody>
      </p:sp>
    </p:spTree>
  </p:cSld>
  <p:clrMapOvr>
    <a:masterClrMapping/>
  </p:clrMapOvr>
  <p:transition>
    <p:wheel spokes="8"/>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94"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1048695"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1048696"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97" name="Date Placeholder 1048696"/>
          <p:cNvSpPr>
            <a:spLocks noGrp="1"/>
          </p:cNvSpPr>
          <p:nvPr>
            <p:ph type="dt" sz="half" idx="2"/>
          </p:nvPr>
        </p:nvSpPr>
        <p:spPr>
          <a:xfrm>
            <a:off x="609600" y="6356350"/>
            <a:ext cx="2844800" cy="365125"/>
          </a:xfrm>
          <a:prstGeom prst="rect">
            <a:avLst/>
          </a:prstGeom>
          <a:noFill/>
          <a:ln>
            <a:noFill/>
          </a:ln>
        </p:spPr>
        <p:txBody>
          <a:bodyPr vert="horz" lIns="0" tIns="0" rIns="0" bIns="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5pPr>
          </a:lstStyle>
          <a:p>
            <a:pPr lvl="0"/>
            <a:fld id="{566ABCEB-ACFC-4714-9973-3DA970169C29}" type="datetime1">
              <a:rPr lang="en-US" altLang="en-US" sz="1200">
                <a:solidFill>
                  <a:srgbClr val="045C75"/>
                </a:solidFill>
              </a:rPr>
              <a:pPr lvl="0"/>
              <a:t>11-Sep-18</a:t>
            </a:fld>
            <a:endParaRPr lang="en-US" altLang="en-US" sz="1200">
              <a:solidFill>
                <a:srgbClr val="045C75"/>
              </a:solidFill>
            </a:endParaRPr>
          </a:p>
        </p:txBody>
      </p:sp>
      <p:sp>
        <p:nvSpPr>
          <p:cNvPr id="1048698" name="Slide Number Placeholder 1048697"/>
          <p:cNvSpPr>
            <a:spLocks noGrp="1"/>
          </p:cNvSpPr>
          <p:nvPr>
            <p:ph type="sldNum" sz="quarter" idx="4"/>
          </p:nvPr>
        </p:nvSpPr>
        <p:spPr>
          <a:xfrm>
            <a:off x="10566400" y="6356350"/>
            <a:ext cx="1016000" cy="365125"/>
          </a:xfrm>
          <a:prstGeom prst="rect">
            <a:avLst/>
          </a:prstGeom>
          <a:noFill/>
          <a:ln>
            <a:noFill/>
          </a:ln>
        </p:spPr>
        <p:txBody>
          <a:bodyPr vert="horz" lIns="0" tIns="0" rIns="0" bIns="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5pPr>
          </a:lstStyle>
          <a:p>
            <a:pPr lvl="0" algn="r"/>
            <a:fld id="{566ABCEB-ACFC-4714-9973-3DA970169C29}" type="slidenum">
              <a:rPr lang="en-US" altLang="en-US" sz="1200">
                <a:solidFill>
                  <a:srgbClr val="045C75"/>
                </a:solidFill>
              </a:rPr>
              <a:pPr lvl="0" algn="r"/>
              <a:t>‹#›</a:t>
            </a:fld>
            <a:endParaRPr lang="en-US" altLang="en-US" sz="1200">
              <a:solidFill>
                <a:srgbClr val="045C75"/>
              </a:solidFill>
            </a:endParaRPr>
          </a:p>
        </p:txBody>
      </p:sp>
      <p:sp>
        <p:nvSpPr>
          <p:cNvPr id="1048699" name="Footer Placeholder 1048698"/>
          <p:cNvSpPr>
            <a:spLocks noGrp="1"/>
          </p:cNvSpPr>
          <p:nvPr>
            <p:ph type="ftr" sz="quarter" idx="3"/>
          </p:nvPr>
        </p:nvSpPr>
        <p:spPr>
          <a:xfrm>
            <a:off x="3556000" y="6356350"/>
            <a:ext cx="4470400" cy="365125"/>
          </a:xfrm>
          <a:prstGeom prst="rect">
            <a:avLst/>
          </a:prstGeom>
          <a:noFill/>
          <a:ln>
            <a:noFill/>
          </a:ln>
        </p:spPr>
        <p:txBody>
          <a:bodyPr vert="horz" lIns="0" tIns="0" rIns="0" bIns="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5pPr>
          </a:lstStyle>
          <a:p>
            <a:pPr lvl="0"/>
            <a:endParaRPr lang="en-US" altLang="en-US" sz="1200">
              <a:solidFill>
                <a:srgbClr val="045C75"/>
              </a:solidFill>
            </a:endParaRPr>
          </a:p>
        </p:txBody>
      </p:sp>
    </p:spTree>
  </p:cSld>
  <p:clrMapOvr>
    <a:masterClrMapping/>
  </p:clrMapOvr>
  <p:transition>
    <p:wheel spokes="8"/>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cSld>
    <p:bg>
      <p:bgPr>
        <a:blipFill rotWithShape="0">
          <a:blip r:embed="rId2">
            <a:alphaModFix/>
          </a:blip>
          <a:srcRect/>
          <a:stretch>
            <a:fillRect/>
          </a:stretch>
        </a:blipFill>
        <a:effectLst/>
      </p:bgPr>
    </p:bg>
    <p:spTree>
      <p:nvGrpSpPr>
        <p:cNvPr id="1" name=""/>
        <p:cNvGrpSpPr/>
        <p:nvPr/>
      </p:nvGrpSpPr>
      <p:grpSpPr>
        <a:xfrm>
          <a:off x="0" y="0"/>
          <a:ext cx="0" cy="0"/>
          <a:chOff x="0" y="0"/>
          <a:chExt cx="0" cy="0"/>
        </a:xfrm>
      </p:grpSpPr>
      <p:sp>
        <p:nvSpPr>
          <p:cNvPr id="1048653" name="Freeform 1048652"/>
          <p:cNvSpPr/>
          <p:nvPr/>
        </p:nvSpPr>
        <p:spPr>
          <a:xfrm rot="420000" flipV="1">
            <a:off x="4221162" y="1108075"/>
            <a:ext cx="7010400" cy="4114800"/>
          </a:xfrm>
          <a:custGeom>
            <a:avLst/>
            <a:gdLst>
              <a:gd name="l" fmla="*/ 0 w 7010400"/>
              <a:gd name="t" fmla="*/ 0 h 4114800"/>
              <a:gd name="r" fmla="*/ 6935384 w 7010400"/>
              <a:gd name="b" fmla="*/ 4114800 h 4114800"/>
            </a:gdLst>
            <a:ahLst/>
            <a:cxnLst/>
            <a:rect l="l" t="t" r="r" b="b"/>
            <a:pathLst>
              <a:path w="7010400" h="4114800">
                <a:moveTo>
                  <a:pt x="0" y="0"/>
                </a:moveTo>
                <a:lnTo>
                  <a:pt x="6860374" y="0"/>
                </a:lnTo>
                <a:lnTo>
                  <a:pt x="7010400" y="150026"/>
                </a:lnTo>
                <a:lnTo>
                  <a:pt x="7010400" y="4114800"/>
                </a:lnTo>
                <a:lnTo>
                  <a:pt x="0" y="4114800"/>
                </a:lnTo>
                <a:lnTo>
                  <a:pt x="0" y="0"/>
                </a:lnTo>
              </a:path>
            </a:pathLst>
          </a:custGeom>
          <a:solidFill>
            <a:srgbClr val="FFFFFF"/>
          </a:solidFill>
          <a:ln w="3175" cap="rnd" cmpd="sng">
            <a:solidFill>
              <a:srgbClr val="C0C0C0">
                <a:alpha val="100000"/>
              </a:srgbClr>
            </a:solidFill>
            <a:prstDash val="solid"/>
            <a:round/>
          </a:ln>
          <a:effectLst>
            <a:outerShdw dist="38499" dir="7500040" sx="98500" sy="100079" kx="98485" algn="tl">
              <a:srgbClr val="000000">
                <a:alpha val="25000"/>
              </a:srgbClr>
            </a:outerShdw>
          </a:effectLst>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5pPr>
          </a:lstStyle>
          <a:p>
            <a:pPr lvl="0" algn="ctr"/>
            <a:endParaRPr lang="en-US" altLang="en-US">
              <a:solidFill>
                <a:srgbClr val="FFFFFF"/>
              </a:solidFill>
            </a:endParaRPr>
          </a:p>
        </p:txBody>
      </p:sp>
      <p:sp>
        <p:nvSpPr>
          <p:cNvPr id="1048654" name="Right Triangle 1048653"/>
          <p:cNvSpPr/>
          <p:nvPr/>
        </p:nvSpPr>
        <p:spPr>
          <a:xfrm rot="420000" flipV="1">
            <a:off x="10672762" y="5359400"/>
            <a:ext cx="206375" cy="155575"/>
          </a:xfrm>
          <a:prstGeom prst="rtTriangle">
            <a:avLst/>
          </a:prstGeom>
          <a:solidFill>
            <a:srgbClr val="FFFFFF"/>
          </a:solidFill>
          <a:ln w="12700" cap="flat" cmpd="sng">
            <a:solidFill>
              <a:srgbClr val="FFFFFF">
                <a:alpha val="100000"/>
              </a:srgbClr>
            </a:solidFill>
            <a:prstDash val="solid"/>
            <a:bevel/>
          </a:ln>
          <a:effectLst>
            <a:outerShdw dist="6350" dir="12899788" algn="tl">
              <a:srgbClr val="000000">
                <a:alpha val="46999"/>
              </a:srgbClr>
            </a:outerShdw>
          </a:effectLst>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5pPr>
          </a:lstStyle>
          <a:p>
            <a:pPr lvl="0" algn="ctr"/>
            <a:endParaRPr lang="en-US" altLang="en-US">
              <a:solidFill>
                <a:srgbClr val="FFFFFF"/>
              </a:solidFill>
            </a:endParaRPr>
          </a:p>
        </p:txBody>
      </p:sp>
      <p:sp>
        <p:nvSpPr>
          <p:cNvPr id="1048655" name="Freeform 1048654"/>
          <p:cNvSpPr/>
          <p:nvPr/>
        </p:nvSpPr>
        <p:spPr>
          <a:xfrm flipV="1">
            <a:off x="-12700" y="5816600"/>
            <a:ext cx="12217400" cy="1041400"/>
          </a:xfrm>
          <a:custGeom>
            <a:avLst/>
            <a:gdLst>
              <a:gd name="l" fmla="*/ 0 w 5772"/>
              <a:gd name="t" fmla="*/ 0 h 656"/>
              <a:gd name="r" fmla="*/ 5772 w 5772"/>
              <a:gd name="b" fmla="*/ 656 h 656"/>
            </a:gdLst>
            <a:ahLst/>
            <a:cxnLst/>
            <a:rect l="l" t="t" r="r" b="b"/>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path>
            </a:pathLst>
          </a:custGeom>
          <a:gradFill rotWithShape="0">
            <a:gsLst>
              <a:gs pos="0">
                <a:srgbClr val="0079AF">
                  <a:alpha val="45000"/>
                </a:srgbClr>
              </a:gs>
              <a:gs pos="100000">
                <a:srgbClr val="00EBF8">
                  <a:alpha val="54999"/>
                </a:srgbClr>
              </a:gs>
            </a:gsLst>
            <a:lin ang="5400000" scaled="1"/>
          </a:gra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5pPr>
          </a:lstStyle>
          <a:p>
            <a:endParaRPr lang="en-US" altLang="en-US"/>
          </a:p>
        </p:txBody>
      </p:sp>
      <p:sp>
        <p:nvSpPr>
          <p:cNvPr id="1048656" name="Freeform 1048655"/>
          <p:cNvSpPr/>
          <p:nvPr/>
        </p:nvSpPr>
        <p:spPr>
          <a:xfrm flipV="1">
            <a:off x="5842000" y="6219825"/>
            <a:ext cx="6350000" cy="638175"/>
          </a:xfrm>
          <a:custGeom>
            <a:avLst/>
            <a:gdLst>
              <a:gd name="l" fmla="*/ 0 w 3000"/>
              <a:gd name="t" fmla="*/ 0 h 595"/>
              <a:gd name="r" fmla="*/ 3000 w 3000"/>
              <a:gd name="b" fmla="*/ 595 h 595"/>
            </a:gdLst>
            <a:ahLst/>
            <a:cxnLst/>
            <a:rect l="l" t="t" r="r" b="b"/>
            <a:pathLst>
              <a:path w="3000" h="595">
                <a:moveTo>
                  <a:pt x="0" y="0"/>
                </a:moveTo>
                <a:cubicBezTo>
                  <a:pt x="174" y="102"/>
                  <a:pt x="1168" y="533"/>
                  <a:pt x="1668" y="564"/>
                </a:cubicBezTo>
                <a:cubicBezTo>
                  <a:pt x="2168" y="595"/>
                  <a:pt x="2778" y="279"/>
                  <a:pt x="3000" y="186"/>
                </a:cubicBezTo>
                <a:lnTo>
                  <a:pt x="3000" y="6"/>
                </a:lnTo>
                <a:lnTo>
                  <a:pt x="0" y="0"/>
                </a:lnTo>
              </a:path>
            </a:pathLst>
          </a:custGeom>
          <a:gradFill rotWithShape="0">
            <a:gsLst>
              <a:gs pos="0">
                <a:srgbClr val="00ADB6">
                  <a:alpha val="29999"/>
                </a:srgbClr>
              </a:gs>
              <a:gs pos="0">
                <a:srgbClr val="00ADB6">
                  <a:alpha val="29999"/>
                </a:srgbClr>
              </a:gs>
              <a:gs pos="80000">
                <a:srgbClr val="009BE5">
                  <a:alpha val="45000"/>
                </a:srgbClr>
              </a:gs>
              <a:gs pos="100000">
                <a:srgbClr val="009BE5">
                  <a:alpha val="48750"/>
                </a:srgbClr>
              </a:gs>
            </a:gsLst>
            <a:lin ang="5400000" scaled="1"/>
          </a:gra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5pPr>
          </a:lstStyle>
          <a:p>
            <a:endParaRPr lang="en-US" altLang="en-US"/>
          </a:p>
        </p:txBody>
      </p:sp>
      <p:sp>
        <p:nvSpPr>
          <p:cNvPr id="1048657" name="Date Placeholder 1048656"/>
          <p:cNvSpPr>
            <a:spLocks noGrp="1"/>
          </p:cNvSpPr>
          <p:nvPr>
            <p:ph type="dt" sz="half" idx="2"/>
          </p:nvPr>
        </p:nvSpPr>
        <p:spPr>
          <a:xfrm>
            <a:off x="609600" y="6356350"/>
            <a:ext cx="2844800" cy="365125"/>
          </a:xfrm>
          <a:prstGeom prst="rect">
            <a:avLst/>
          </a:prstGeom>
          <a:noFill/>
          <a:ln>
            <a:noFill/>
          </a:ln>
        </p:spPr>
        <p:txBody>
          <a:bodyPr vert="horz" lIns="0" tIns="0" rIns="0" bIns="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5pPr>
          </a:lstStyle>
          <a:p>
            <a:pPr lvl="0"/>
            <a:fld id="{566ABCEB-ACFC-4714-9973-3DA970169C29}" type="datetime1">
              <a:rPr lang="en-US" altLang="en-US" sz="1200">
                <a:solidFill>
                  <a:srgbClr val="045C75"/>
                </a:solidFill>
              </a:rPr>
              <a:pPr lvl="0"/>
              <a:t>11-Sep-18</a:t>
            </a:fld>
            <a:endParaRPr lang="en-US" altLang="en-US" sz="1200">
              <a:solidFill>
                <a:srgbClr val="045C75"/>
              </a:solidFill>
            </a:endParaRPr>
          </a:p>
        </p:txBody>
      </p:sp>
      <p:sp>
        <p:nvSpPr>
          <p:cNvPr id="1048658" name="Footer Placeholder 1048657"/>
          <p:cNvSpPr>
            <a:spLocks noGrp="1"/>
          </p:cNvSpPr>
          <p:nvPr>
            <p:ph type="ftr" sz="quarter" idx="3"/>
          </p:nvPr>
        </p:nvSpPr>
        <p:spPr>
          <a:xfrm>
            <a:off x="3556000" y="6356350"/>
            <a:ext cx="4470400" cy="365125"/>
          </a:xfrm>
          <a:prstGeom prst="rect">
            <a:avLst/>
          </a:prstGeom>
          <a:noFill/>
          <a:ln>
            <a:noFill/>
          </a:ln>
        </p:spPr>
        <p:txBody>
          <a:bodyPr vert="horz" lIns="0" tIns="0" rIns="0" bIns="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5pPr>
          </a:lstStyle>
          <a:p>
            <a:pPr lvl="0"/>
            <a:endParaRPr lang="en-US" altLang="en-US" sz="1200">
              <a:solidFill>
                <a:srgbClr val="045C75"/>
              </a:solidFill>
            </a:endParaRPr>
          </a:p>
        </p:txBody>
      </p:sp>
      <p:sp>
        <p:nvSpPr>
          <p:cNvPr id="1048659" name="Slide Number Placeholder 1048658"/>
          <p:cNvSpPr>
            <a:spLocks noGrp="1"/>
          </p:cNvSpPr>
          <p:nvPr>
            <p:ph type="sldNum" sz="quarter" idx="4"/>
          </p:nvPr>
        </p:nvSpPr>
        <p:spPr>
          <a:xfrm>
            <a:off x="10769600" y="6356350"/>
            <a:ext cx="812800" cy="365125"/>
          </a:xfrm>
          <a:prstGeom prst="rect">
            <a:avLst/>
          </a:prstGeom>
          <a:noFill/>
          <a:ln>
            <a:noFill/>
          </a:ln>
        </p:spPr>
        <p:txBody>
          <a:bodyPr vert="horz" lIns="0" tIns="0" rIns="0" bIns="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5pPr>
          </a:lstStyle>
          <a:p>
            <a:pPr lvl="0" algn="r"/>
            <a:fld id="{566ABCEB-ACFC-4714-9973-3DA970169C29}" type="slidenum">
              <a:rPr lang="en-US" altLang="en-US" sz="1200">
                <a:solidFill>
                  <a:srgbClr val="045C75"/>
                </a:solidFill>
              </a:rPr>
              <a:pPr lvl="0" algn="r"/>
              <a:t>‹#›</a:t>
            </a:fld>
            <a:endParaRPr lang="en-US" altLang="en-US" sz="1200">
              <a:solidFill>
                <a:srgbClr val="045C75"/>
              </a:solidFill>
            </a:endParaRPr>
          </a:p>
        </p:txBody>
      </p:sp>
      <p:sp>
        <p:nvSpPr>
          <p:cNvPr id="1048660"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vert="horz">
            <a:normAutofit/>
          </a:bodyPr>
          <a:lstStyle>
            <a:lvl1pPr marL="0" indent="0">
              <a:buNone/>
              <a:defRPr sz="3200"/>
            </a:lvl1pPr>
          </a:lstStyle>
          <a:p>
            <a:pPr marL="0" marR="0" lvl="0" indent="0" algn="l" defTabSz="914400" rtl="0" eaLnBrk="1" fontAlgn="auto" latinLnBrk="0" hangingPunct="1">
              <a:lnSpc>
                <a:spcPct val="100000"/>
              </a:lnSpc>
              <a:spcBef>
                <a:spcPct val="20000"/>
              </a:spcBef>
              <a:spcAft>
                <a:spcPts val="0"/>
              </a:spcAft>
              <a:buClr>
                <a:schemeClr val="accent3"/>
              </a:buClr>
              <a:buSzPct val="95000"/>
              <a:buFont typeface="Wingdings 2"/>
              <a:buNone/>
            </a:pPr>
            <a:r>
              <a:rPr kumimoji="0" lang="en-US" sz="3200" b="0" i="0" u="none" strike="noStrike" kern="1200" cap="none" spc="0" normalizeH="0" baseline="0" noProof="0" smtClean="0">
                <a:ln>
                  <a:noFill/>
                </a:ln>
                <a:solidFill>
                  <a:schemeClr val="tx1"/>
                </a:solidFill>
                <a:effectLst/>
                <a:uLnTx/>
                <a:uFillTx/>
                <a:latin typeface="+mn-lt"/>
                <a:ea typeface="+mn-ea"/>
                <a:cs typeface="+mn-cs"/>
              </a:rPr>
              <a:t>Click icon to add picture</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1048661"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4866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Tree>
  </p:cSld>
  <p:clrMapOvr>
    <a:masterClrMapping/>
  </p:clrMapOvr>
  <p:transition>
    <p:wheel spokes="8"/>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alphaModFix/>
          </a:blip>
          <a:srcRect/>
          <a:stretch>
            <a:fillRect/>
          </a:stretch>
        </a:blipFill>
        <a:effectLst/>
      </p:bgPr>
    </p:bg>
    <p:spTree>
      <p:nvGrpSpPr>
        <p:cNvPr id="1" name=""/>
        <p:cNvGrpSpPr/>
        <p:nvPr/>
      </p:nvGrpSpPr>
      <p:grpSpPr>
        <a:xfrm>
          <a:off x="0" y="0"/>
          <a:ext cx="0" cy="0"/>
          <a:chOff x="0" y="0"/>
          <a:chExt cx="0" cy="0"/>
        </a:xfrm>
      </p:grpSpPr>
      <p:sp>
        <p:nvSpPr>
          <p:cNvPr id="1048576" name="Freeform 1048575"/>
          <p:cNvSpPr/>
          <p:nvPr/>
        </p:nvSpPr>
        <p:spPr>
          <a:xfrm>
            <a:off x="-12700" y="-7937"/>
            <a:ext cx="12217400" cy="1041400"/>
          </a:xfrm>
          <a:custGeom>
            <a:avLst/>
            <a:gdLst>
              <a:gd name="l" fmla="*/ 0 w 5772"/>
              <a:gd name="t" fmla="*/ 0 h 656"/>
              <a:gd name="r" fmla="*/ 5772 w 5772"/>
              <a:gd name="b" fmla="*/ 656 h 656"/>
            </a:gdLst>
            <a:ahLst/>
            <a:cxnLst/>
            <a:rect l="l" t="t" r="r" b="b"/>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path>
            </a:pathLst>
          </a:custGeom>
          <a:gradFill rotWithShape="0">
            <a:gsLst>
              <a:gs pos="0">
                <a:srgbClr val="0079AF">
                  <a:alpha val="45000"/>
                </a:srgbClr>
              </a:gs>
              <a:gs pos="100000">
                <a:srgbClr val="00EBF8">
                  <a:alpha val="54999"/>
                </a:srgbClr>
              </a:gs>
            </a:gsLst>
            <a:lin ang="5400000" scaled="1"/>
          </a:gra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5pPr>
          </a:lstStyle>
          <a:p>
            <a:endParaRPr lang="en-US" altLang="en-US"/>
          </a:p>
        </p:txBody>
      </p:sp>
      <p:sp>
        <p:nvSpPr>
          <p:cNvPr id="1048577" name="Freeform 1048576"/>
          <p:cNvSpPr/>
          <p:nvPr/>
        </p:nvSpPr>
        <p:spPr>
          <a:xfrm>
            <a:off x="5842000" y="-7937"/>
            <a:ext cx="6350000" cy="638175"/>
          </a:xfrm>
          <a:custGeom>
            <a:avLst/>
            <a:gdLst>
              <a:gd name="l" fmla="*/ 0 w 3000"/>
              <a:gd name="t" fmla="*/ 0 h 595"/>
              <a:gd name="r" fmla="*/ 3000 w 3000"/>
              <a:gd name="b" fmla="*/ 595 h 595"/>
            </a:gdLst>
            <a:ahLst/>
            <a:cxnLst/>
            <a:rect l="l" t="t" r="r" b="b"/>
            <a:pathLst>
              <a:path w="3000" h="595">
                <a:moveTo>
                  <a:pt x="0" y="0"/>
                </a:moveTo>
                <a:cubicBezTo>
                  <a:pt x="174" y="102"/>
                  <a:pt x="1168" y="533"/>
                  <a:pt x="1668" y="564"/>
                </a:cubicBezTo>
                <a:cubicBezTo>
                  <a:pt x="2168" y="595"/>
                  <a:pt x="2778" y="279"/>
                  <a:pt x="3000" y="186"/>
                </a:cubicBezTo>
                <a:lnTo>
                  <a:pt x="3000" y="6"/>
                </a:lnTo>
                <a:lnTo>
                  <a:pt x="0" y="0"/>
                </a:lnTo>
              </a:path>
            </a:pathLst>
          </a:custGeom>
          <a:gradFill rotWithShape="0">
            <a:gsLst>
              <a:gs pos="0">
                <a:srgbClr val="00ADB6">
                  <a:alpha val="29999"/>
                </a:srgbClr>
              </a:gs>
              <a:gs pos="0">
                <a:srgbClr val="00ADB6">
                  <a:alpha val="29999"/>
                </a:srgbClr>
              </a:gs>
              <a:gs pos="80000">
                <a:srgbClr val="009BE5">
                  <a:alpha val="45000"/>
                </a:srgbClr>
              </a:gs>
              <a:gs pos="100000">
                <a:srgbClr val="009BE5">
                  <a:alpha val="48750"/>
                </a:srgbClr>
              </a:gs>
            </a:gsLst>
            <a:lin ang="5400000" scaled="1"/>
          </a:gra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5pPr>
          </a:lstStyle>
          <a:p>
            <a:endParaRPr lang="en-US" altLang="en-US"/>
          </a:p>
        </p:txBody>
      </p:sp>
      <p:sp>
        <p:nvSpPr>
          <p:cNvPr id="1048578" name="Title Placeholder 1048577"/>
          <p:cNvSpPr>
            <a:spLocks noGrp="1"/>
          </p:cNvSpPr>
          <p:nvPr>
            <p:ph type="title"/>
          </p:nvPr>
        </p:nvSpPr>
        <p:spPr>
          <a:xfrm>
            <a:off x="609600" y="704850"/>
            <a:ext cx="10972800" cy="1143000"/>
          </a:xfrm>
          <a:prstGeom prst="rect">
            <a:avLst/>
          </a:prstGeom>
          <a:noFill/>
          <a:ln>
            <a:noFill/>
          </a:ln>
        </p:spPr>
        <p:txBody>
          <a:bodyPr vert="horz" lIns="0" tIns="45720" rIns="0" bIns="0" anchor="b"/>
          <a:lstStyle/>
          <a:p>
            <a:pPr lvl="0"/>
            <a:r>
              <a:rPr lang="en-US" altLang="en-US"/>
              <a:t>Click to edit Master title style</a:t>
            </a:r>
          </a:p>
        </p:txBody>
      </p:sp>
      <p:sp>
        <p:nvSpPr>
          <p:cNvPr id="1048579" name="Text Placeholder 1048578"/>
          <p:cNvSpPr>
            <a:spLocks noGrp="1"/>
          </p:cNvSpPr>
          <p:nvPr>
            <p:ph type="body" idx="1"/>
          </p:nvPr>
        </p:nvSpPr>
        <p:spPr>
          <a:xfrm>
            <a:off x="609600" y="1935162"/>
            <a:ext cx="10972800" cy="4389437"/>
          </a:xfrm>
          <a:prstGeom prst="rect">
            <a:avLst/>
          </a:prstGeom>
          <a:noFill/>
          <a:ln>
            <a:noFill/>
          </a:ln>
        </p:spPr>
        <p:txBody>
          <a:bodyPr vert="horz" lIns="91440" tIns="45720" rIns="91440" bIns="45720" anchor="t"/>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48580" name="Date Placeholder 1048579"/>
          <p:cNvSpPr>
            <a:spLocks noGrp="1"/>
          </p:cNvSpPr>
          <p:nvPr>
            <p:ph type="dt" sz="half" idx="2"/>
          </p:nvPr>
        </p:nvSpPr>
        <p:spPr>
          <a:xfrm>
            <a:off x="609600" y="6356350"/>
            <a:ext cx="2844800" cy="365125"/>
          </a:xfrm>
          <a:prstGeom prst="rect">
            <a:avLst/>
          </a:prstGeom>
          <a:noFill/>
          <a:ln>
            <a:noFill/>
          </a:ln>
        </p:spPr>
        <p:txBody>
          <a:bodyPr vert="horz" lIns="0" tIns="0" rIns="0" bIns="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5pPr>
          </a:lstStyle>
          <a:p>
            <a:pPr lvl="0"/>
            <a:fld id="{566ABCEB-ACFC-4714-9973-3DA970169C29}" type="datetime1">
              <a:rPr lang="en-US" altLang="en-US" sz="1200">
                <a:solidFill>
                  <a:srgbClr val="045C75"/>
                </a:solidFill>
              </a:rPr>
              <a:pPr lvl="0"/>
              <a:t>11-Sep-18</a:t>
            </a:fld>
            <a:endParaRPr lang="en-US" altLang="en-US" sz="1200">
              <a:solidFill>
                <a:srgbClr val="045C75"/>
              </a:solidFill>
            </a:endParaRPr>
          </a:p>
        </p:txBody>
      </p:sp>
      <p:sp>
        <p:nvSpPr>
          <p:cNvPr id="1048581" name="Footer Placeholder 1048580"/>
          <p:cNvSpPr>
            <a:spLocks noGrp="1"/>
          </p:cNvSpPr>
          <p:nvPr>
            <p:ph type="ftr" sz="quarter" idx="3"/>
          </p:nvPr>
        </p:nvSpPr>
        <p:spPr>
          <a:xfrm>
            <a:off x="3556000" y="6356350"/>
            <a:ext cx="4470400" cy="365125"/>
          </a:xfrm>
          <a:prstGeom prst="rect">
            <a:avLst/>
          </a:prstGeom>
          <a:noFill/>
          <a:ln>
            <a:noFill/>
          </a:ln>
        </p:spPr>
        <p:txBody>
          <a:bodyPr vert="horz" lIns="0" tIns="0" rIns="0" bIns="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5pPr>
          </a:lstStyle>
          <a:p>
            <a:pPr lvl="0"/>
            <a:endParaRPr lang="en-US" altLang="en-US" sz="1200">
              <a:solidFill>
                <a:srgbClr val="045C75"/>
              </a:solidFill>
            </a:endParaRPr>
          </a:p>
        </p:txBody>
      </p:sp>
      <p:sp>
        <p:nvSpPr>
          <p:cNvPr id="1048582" name="Slide Number Placeholder 1048581"/>
          <p:cNvSpPr>
            <a:spLocks noGrp="1"/>
          </p:cNvSpPr>
          <p:nvPr>
            <p:ph type="sldNum" sz="quarter" idx="4"/>
          </p:nvPr>
        </p:nvSpPr>
        <p:spPr>
          <a:xfrm>
            <a:off x="10566400" y="6356350"/>
            <a:ext cx="1016000" cy="365125"/>
          </a:xfrm>
          <a:prstGeom prst="rect">
            <a:avLst/>
          </a:prstGeom>
          <a:noFill/>
          <a:ln>
            <a:noFill/>
          </a:ln>
        </p:spPr>
        <p:txBody>
          <a:bodyPr vert="horz" lIns="0" tIns="0" rIns="0" bIns="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5pPr>
          </a:lstStyle>
          <a:p>
            <a:pPr lvl="0" algn="r"/>
            <a:fld id="{566ABCEB-ACFC-4714-9973-3DA970169C29}" type="slidenum">
              <a:rPr lang="en-US" altLang="en-US" sz="1200">
                <a:solidFill>
                  <a:srgbClr val="045C75"/>
                </a:solidFill>
              </a:rPr>
              <a:pPr lvl="0" algn="r"/>
              <a:t>‹#›</a:t>
            </a:fld>
            <a:endParaRPr lang="en-US" altLang="en-US" sz="1200">
              <a:solidFill>
                <a:srgbClr val="045C75"/>
              </a:solidFill>
            </a:endParaRPr>
          </a:p>
        </p:txBody>
      </p:sp>
      <p:grpSp>
        <p:nvGrpSpPr>
          <p:cNvPr id="13" name="Group 12"/>
          <p:cNvGrpSpPr/>
          <p:nvPr/>
        </p:nvGrpSpPr>
        <p:grpSpPr>
          <a:xfrm>
            <a:off x="-25400" y="203200"/>
            <a:ext cx="12241212" cy="647700"/>
            <a:chOff x="-19045" y="216550"/>
            <a:chExt cx="9180548" cy="649224"/>
          </a:xfrm>
        </p:grpSpPr>
        <p:grpSp>
          <p:nvGrpSpPr>
            <p:cNvPr id="14" name="Group 13"/>
            <p:cNvGrpSpPr/>
            <p:nvPr/>
          </p:nvGrpSpPr>
          <p:grpSpPr>
            <a:xfrm>
              <a:off x="-9172" y="-83394"/>
              <a:ext cx="9144000" cy="1194816"/>
              <a:chOff x="-12192" y="-97536"/>
              <a:chExt cx="12192000" cy="1194816"/>
            </a:xfrm>
          </p:grpSpPr>
          <p:pic>
            <p:nvPicPr>
              <p:cNvPr id="2097152" name="Picture 2097151"/>
              <p:cNvPicPr>
                <a:picLocks/>
              </p:cNvPicPr>
              <p:nvPr/>
            </p:nvPicPr>
            <p:blipFill>
              <a:blip r:embed="rId14"/>
              <a:srcRect/>
              <a:stretch>
                <a:fillRect/>
              </a:stretch>
            </p:blipFill>
            <p:spPr>
              <a:xfrm>
                <a:off x="-12192" y="-97536"/>
                <a:ext cx="12192000" cy="1194816"/>
              </a:xfrm>
              <a:prstGeom prst="rect">
                <a:avLst/>
              </a:prstGeom>
              <a:noFill/>
              <a:ln>
                <a:noFill/>
              </a:ln>
            </p:spPr>
          </p:pic>
          <p:sp>
            <p:nvSpPr>
              <p:cNvPr id="1048583" name="TextBox 1048582"/>
              <p:cNvSpPr txBox="1"/>
              <p:nvPr/>
            </p:nvSpPr>
            <p:spPr>
              <a:xfrm rot="21435692">
                <a:off x="-33889" y="494634"/>
                <a:ext cx="0" cy="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5pPr>
              </a:lstStyle>
              <a:p>
                <a:endParaRPr lang="en-US" altLang="en-US"/>
              </a:p>
            </p:txBody>
          </p:sp>
        </p:grpSp>
        <p:grpSp>
          <p:nvGrpSpPr>
            <p:cNvPr id="15" name="Group 14"/>
            <p:cNvGrpSpPr/>
            <p:nvPr/>
          </p:nvGrpSpPr>
          <p:grpSpPr>
            <a:xfrm>
              <a:off x="-9172" y="-10242"/>
              <a:ext cx="9162288" cy="1060704"/>
              <a:chOff x="-12192" y="-24384"/>
              <a:chExt cx="12216384" cy="1060704"/>
            </a:xfrm>
          </p:grpSpPr>
          <p:pic>
            <p:nvPicPr>
              <p:cNvPr id="2097153" name="Picture 2097152"/>
              <p:cNvPicPr>
                <a:picLocks/>
              </p:cNvPicPr>
              <p:nvPr/>
            </p:nvPicPr>
            <p:blipFill>
              <a:blip r:embed="rId15"/>
              <a:srcRect/>
              <a:stretch>
                <a:fillRect/>
              </a:stretch>
            </p:blipFill>
            <p:spPr>
              <a:xfrm>
                <a:off x="-12192" y="-24384"/>
                <a:ext cx="12216384" cy="1060704"/>
              </a:xfrm>
              <a:prstGeom prst="rect">
                <a:avLst/>
              </a:prstGeom>
              <a:noFill/>
              <a:ln>
                <a:noFill/>
              </a:ln>
            </p:spPr>
          </p:pic>
          <p:sp>
            <p:nvSpPr>
              <p:cNvPr id="1048584" name="TextBox 1048583"/>
              <p:cNvSpPr txBox="1"/>
              <p:nvPr/>
            </p:nvSpPr>
            <p:spPr>
              <a:xfrm rot="21435692">
                <a:off x="-24725" y="568426"/>
                <a:ext cx="0" cy="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5pPr>
              </a:lstStyle>
              <a:p>
                <a:endParaRPr lang="en-US" altLang="en-US"/>
              </a:p>
            </p:txBody>
          </p:sp>
        </p:grpSp>
      </p:gr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wheel spokes="8"/>
  </p:transition>
  <p:hf sldNum="0" ftr="0" dt="0"/>
  <p:txStyles>
    <p:titleStyle>
      <a:lvl1pPr algn="l" rtl="0" eaLnBrk="1" latinLnBrk="0" hangingPunct="1">
        <a:spcBef>
          <a:spcPct val="0"/>
        </a:spcBef>
        <a:buNone/>
        <a:defRPr kumimoji="0" sz="5000" b="0" kern="1200">
          <a:ln>
            <a:noFill/>
          </a:ln>
          <a:solidFill>
            <a:schemeClr val="tx2"/>
          </a:solidFill>
          <a:effectLst/>
          <a:latin typeface="Calibri Light"/>
          <a:ea typeface="宋体"/>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Calibri"/>
          <a:ea typeface="宋体"/>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Calibri"/>
          <a:ea typeface="宋体"/>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Calibri"/>
          <a:ea typeface="宋体"/>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Calibri"/>
          <a:ea typeface="宋体"/>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Calibri"/>
          <a:ea typeface="宋体"/>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Calibri"/>
          <a:ea typeface="宋体"/>
          <a:cs typeface="+mn-cs"/>
        </a:defRPr>
      </a:lvl1pPr>
      <a:lvl2pPr marL="457200" algn="l" rtl="0" eaLnBrk="1" latinLnBrk="0" hangingPunct="1">
        <a:defRPr kumimoji="0" kern="1200">
          <a:solidFill>
            <a:schemeClr val="tx1"/>
          </a:solidFill>
          <a:latin typeface="Calibri"/>
          <a:ea typeface="宋体"/>
          <a:cs typeface="+mn-cs"/>
        </a:defRPr>
      </a:lvl2pPr>
      <a:lvl3pPr marL="914400" algn="l" rtl="0" eaLnBrk="1" latinLnBrk="0" hangingPunct="1">
        <a:defRPr kumimoji="0" kern="1200">
          <a:solidFill>
            <a:schemeClr val="tx1"/>
          </a:solidFill>
          <a:latin typeface="Calibri"/>
          <a:ea typeface="宋体"/>
          <a:cs typeface="+mn-cs"/>
        </a:defRPr>
      </a:lvl3pPr>
      <a:lvl4pPr marL="1371600" algn="l" rtl="0" eaLnBrk="1" latinLnBrk="0" hangingPunct="1">
        <a:defRPr kumimoji="0" kern="1200">
          <a:solidFill>
            <a:schemeClr val="tx1"/>
          </a:solidFill>
          <a:latin typeface="Calibri"/>
          <a:ea typeface="宋体"/>
          <a:cs typeface="+mn-cs"/>
        </a:defRPr>
      </a:lvl4pPr>
      <a:lvl5pPr marL="1828800" algn="l" rtl="0" eaLnBrk="1" latinLnBrk="0" hangingPunct="1">
        <a:defRPr kumimoji="0" kern="1200">
          <a:solidFill>
            <a:schemeClr val="tx1"/>
          </a:solidFill>
          <a:latin typeface="Calibri"/>
          <a:ea typeface="宋体"/>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Title 1048589"/>
          <p:cNvSpPr>
            <a:spLocks noGrp="1"/>
          </p:cNvSpPr>
          <p:nvPr>
            <p:ph type="title"/>
          </p:nvPr>
        </p:nvSpPr>
        <p:spPr>
          <a:xfrm>
            <a:off x="762000" y="6194425"/>
            <a:ext cx="10871200" cy="990600"/>
          </a:xfrm>
          <a:prstGeom prst="rect">
            <a:avLst/>
          </a:prstGeom>
          <a:noFill/>
          <a:ln>
            <a:noFill/>
          </a:ln>
        </p:spPr>
        <p:txBody>
          <a:bodyPr vert="horz" lIns="0" tIns="45720" rIns="0" bIns="0" anchor="b"/>
          <a:lstStyle>
            <a:lvl1pPr marL="0" indent="0" algn="l" rtl="0" eaLnBrk="1" fontAlgn="base" latinLnBrk="1" hangingPunct="1">
              <a:lnSpc>
                <a:spcPct val="100000"/>
              </a:lnSpc>
              <a:spcBef>
                <a:spcPct val="0"/>
              </a:spcBef>
              <a:spcAft>
                <a:spcPct val="0"/>
              </a:spcAft>
              <a:buFontTx/>
              <a:buNone/>
              <a:defRPr sz="5000" b="0" i="0" u="none" baseline="0">
                <a:solidFill>
                  <a:schemeClr val="lt2"/>
                </a:solidFill>
                <a:latin typeface="Calibri" pitchFamily="34" charset="0"/>
                <a:sym typeface="Constantia" pitchFamily="18" charset="0"/>
              </a:defRPr>
            </a:lvl1pPr>
          </a:lstStyle>
          <a:p>
            <a:pPr lvl="0" algn="ctr"/>
            <a:r>
              <a:rPr lang="zh-CN" altLang="en-US" sz="2400">
                <a:solidFill>
                  <a:schemeClr val="dk1"/>
                </a:solidFill>
                <a:ea typeface="Arial" charset="0"/>
              </a:rPr>
              <a:t> Session 201</a:t>
            </a:r>
            <a:r>
              <a:rPr lang="en-US" altLang="en-IN" sz="2400">
                <a:solidFill>
                  <a:schemeClr val="dk1"/>
                </a:solidFill>
                <a:ea typeface="Arial" charset="0"/>
              </a:rPr>
              <a:t>8-</a:t>
            </a:r>
            <a:r>
              <a:rPr lang="zh-CN" altLang="en-US" sz="2400">
                <a:solidFill>
                  <a:schemeClr val="dk1"/>
                </a:solidFill>
                <a:ea typeface="Arial" charset="0"/>
              </a:rPr>
              <a:t> 201</a:t>
            </a:r>
            <a:r>
              <a:rPr lang="en-US" altLang="en-IN" sz="2400">
                <a:solidFill>
                  <a:schemeClr val="dk1"/>
                </a:solidFill>
                <a:ea typeface="Arial" charset="0"/>
              </a:rPr>
              <a:t>9</a:t>
            </a:r>
            <a:r>
              <a:t/>
            </a:r>
            <a:br/>
            <a:r>
              <a:rPr lang="zh-CN" altLang="en-US" sz="2400">
                <a:solidFill>
                  <a:schemeClr val="dk1"/>
                </a:solidFill>
                <a:ea typeface="Arial" charset="0"/>
              </a:rPr>
              <a:t> Department of Mechanical Engineering</a:t>
            </a:r>
            <a:r>
              <a:t/>
            </a:r>
            <a:br/>
            <a:r>
              <a:rPr lang="zh-CN" altLang="en-US" sz="2400" b="1">
                <a:solidFill>
                  <a:schemeClr val="dk1"/>
                </a:solidFill>
                <a:ea typeface="Arial" charset="0"/>
              </a:rPr>
              <a:t> UNIVERSITY  POLYTECHNIC</a:t>
            </a:r>
            <a:r>
              <a:rPr lang="zh-CN" altLang="en-US" sz="2400">
                <a:solidFill>
                  <a:schemeClr val="dk1"/>
                </a:solidFill>
                <a:ea typeface="Arial" charset="0"/>
              </a:rPr>
              <a:t> </a:t>
            </a:r>
            <a:r>
              <a:t/>
            </a:r>
            <a:br/>
            <a:r>
              <a:rPr lang="zh-CN" altLang="en-US" sz="3200" b="1">
                <a:solidFill>
                  <a:schemeClr val="dk1"/>
                </a:solidFill>
                <a:ea typeface="Arial" charset="0"/>
              </a:rPr>
              <a:t>GLA UNIVERSITY, MATHURA</a:t>
            </a:r>
            <a:r>
              <a:t/>
            </a:r>
            <a:br/>
            <a:endParaRPr lang="zh-CN" altLang="en-US" sz="2800" b="1">
              <a:solidFill>
                <a:schemeClr val="dk1"/>
              </a:solidFill>
              <a:ea typeface="Arial" charset="0"/>
            </a:endParaRPr>
          </a:p>
        </p:txBody>
      </p:sp>
      <p:pic>
        <p:nvPicPr>
          <p:cNvPr id="2097154" name="Picture 2097153" descr="https://upload.wikimedia.org/wikipedia/commons/e/e3/GLA-LOGO.png"/>
          <p:cNvPicPr>
            <a:picLocks/>
          </p:cNvPicPr>
          <p:nvPr/>
        </p:nvPicPr>
        <p:blipFill>
          <a:blip r:embed="rId2"/>
          <a:srcRect/>
          <a:stretch>
            <a:fillRect/>
          </a:stretch>
        </p:blipFill>
        <p:spPr>
          <a:xfrm>
            <a:off x="4916487" y="152400"/>
            <a:ext cx="2359025" cy="1143000"/>
          </a:xfrm>
          <a:prstGeom prst="rect">
            <a:avLst/>
          </a:prstGeom>
          <a:noFill/>
          <a:ln>
            <a:noFill/>
          </a:ln>
        </p:spPr>
      </p:pic>
      <p:sp>
        <p:nvSpPr>
          <p:cNvPr id="1048591" name="TextBox 1048590"/>
          <p:cNvSpPr txBox="1"/>
          <p:nvPr/>
        </p:nvSpPr>
        <p:spPr>
          <a:xfrm>
            <a:off x="246062" y="3840162"/>
            <a:ext cx="3370262" cy="802640"/>
          </a:xfrm>
          <a:prstGeom prst="rect">
            <a:avLst/>
          </a:prstGeom>
          <a:noFill/>
          <a:ln>
            <a:noFill/>
          </a:ln>
        </p:spPr>
        <p:txBody>
          <a:bodyPr vert="horz" lIns="91440" tIns="45720" rIns="91440" bIns="45720" anchor="t">
            <a:spAutoFit/>
          </a:bodyP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5pPr>
          </a:lstStyle>
          <a:p>
            <a:pPr lvl="0"/>
            <a:r>
              <a:rPr lang="en-US" altLang="en-US" sz="2400" b="1"/>
              <a:t>Name of Company:-Jindal saw LTD</a:t>
            </a:r>
          </a:p>
        </p:txBody>
      </p:sp>
      <p:sp>
        <p:nvSpPr>
          <p:cNvPr id="1048592" name="TextBox 1048591"/>
          <p:cNvSpPr txBox="1"/>
          <p:nvPr/>
        </p:nvSpPr>
        <p:spPr>
          <a:xfrm>
            <a:off x="8371660" y="2999105"/>
            <a:ext cx="1583583" cy="1513840"/>
          </a:xfrm>
          <a:prstGeom prst="rect">
            <a:avLst/>
          </a:prstGeom>
          <a:noFill/>
          <a:ln>
            <a:noFill/>
          </a:ln>
        </p:spPr>
        <p:txBody>
          <a:bodyPr vert="horz" lIns="91440" tIns="45720" rIns="91440" bIns="45720" anchor="t">
            <a:spAutoFit/>
          </a:bodyP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5pPr>
          </a:lstStyle>
          <a:p>
            <a:pPr lvl="0"/>
            <a:r>
              <a:rPr lang="en-US" altLang="en-US" sz="2400" b="1"/>
              <a:t>Name of Student:-</a:t>
            </a:r>
            <a:r>
              <a:rPr lang="en-US" altLang="en-IN" sz="2400" b="1"/>
              <a:t>keshav dev</a:t>
            </a:r>
            <a:endParaRPr lang="zh-CN" altLang="en-US"/>
          </a:p>
        </p:txBody>
      </p:sp>
      <p:sp>
        <p:nvSpPr>
          <p:cNvPr id="1048593" name="Rectangle 1048592"/>
          <p:cNvSpPr/>
          <p:nvPr/>
        </p:nvSpPr>
        <p:spPr>
          <a:xfrm>
            <a:off x="3306762" y="1673225"/>
            <a:ext cx="6096000" cy="2021840"/>
          </a:xfrm>
          <a:prstGeom prst="rect">
            <a:avLst/>
          </a:prstGeom>
          <a:noFill/>
          <a:ln>
            <a:noFill/>
          </a:ln>
        </p:spPr>
        <p:txBody>
          <a:bodyPr vert="horz" lIns="91440" tIns="45720" rIns="91440" bIns="45720" anchor="t">
            <a:spAutoFit/>
          </a:bodyP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5pPr>
          </a:lstStyle>
          <a:p>
            <a:pPr lvl="0" algn="ctr"/>
            <a:r>
              <a:rPr lang="en-US" altLang="en-US" sz="3200" b="1">
                <a:latin typeface="Calibri" pitchFamily="34" charset="0"/>
                <a:ea typeface="Arial" charset="0"/>
              </a:rPr>
              <a:t>Summer Training Report</a:t>
            </a:r>
          </a:p>
          <a:p>
            <a:pPr lvl="0" algn="ctr"/>
            <a:r>
              <a:rPr lang="en-US" altLang="en-US" sz="3200" b="1">
                <a:latin typeface="Calibri" pitchFamily="34" charset="0"/>
                <a:ea typeface="Arial" charset="0"/>
              </a:rPr>
              <a:t>On</a:t>
            </a:r>
          </a:p>
          <a:p>
            <a:pPr lvl="0" algn="ctr"/>
            <a:r>
              <a:rPr lang="en-US" altLang="en-US" sz="3200" b="1">
                <a:latin typeface="Calibri" pitchFamily="34" charset="0"/>
                <a:ea typeface="Arial" charset="0"/>
              </a:rPr>
              <a:t>“Arc welded pipe joint”</a:t>
            </a:r>
          </a:p>
          <a:p>
            <a:pPr lvl="0" algn="ctr"/>
            <a:endParaRPr lang="en-US" altLang="en-US" sz="3200" b="1">
              <a:latin typeface="Calibri" pitchFamily="34" charset="0"/>
              <a:ea typeface="Arial" charset="0"/>
            </a:endParaRPr>
          </a:p>
        </p:txBody>
      </p:sp>
    </p:spTree>
  </p:cSld>
  <p:clrMapOvr>
    <a:masterClrMapping/>
  </p:clrMapOvr>
  <p:transition>
    <p:wheel spokes="8"/>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048611"/>
          <p:cNvSpPr>
            <a:spLocks noGrp="1"/>
          </p:cNvSpPr>
          <p:nvPr>
            <p:ph type="title"/>
          </p:nvPr>
        </p:nvSpPr>
        <p:spPr>
          <a:xfrm>
            <a:off x="609600" y="704850"/>
            <a:ext cx="10972800" cy="1143000"/>
          </a:xfrm>
          <a:prstGeom prst="rect">
            <a:avLst/>
          </a:prstGeom>
          <a:noFill/>
          <a:ln>
            <a:noFill/>
          </a:ln>
        </p:spPr>
        <p:txBody>
          <a:bodyPr vert="horz" lIns="0" tIns="45720" rIns="0" bIns="0" anchor="b"/>
          <a:lstStyle>
            <a:lvl1pPr marL="0" indent="0" algn="l" rtl="0" eaLnBrk="1" fontAlgn="base" latinLnBrk="1" hangingPunct="1">
              <a:lnSpc>
                <a:spcPct val="100000"/>
              </a:lnSpc>
              <a:spcBef>
                <a:spcPct val="0"/>
              </a:spcBef>
              <a:spcAft>
                <a:spcPct val="0"/>
              </a:spcAft>
              <a:buFontTx/>
              <a:buNone/>
              <a:defRPr sz="5000" b="0" i="0" u="none" baseline="0">
                <a:solidFill>
                  <a:schemeClr val="lt2"/>
                </a:solidFill>
                <a:latin typeface="Calibri" pitchFamily="34" charset="0"/>
                <a:sym typeface="Constantia" pitchFamily="18" charset="0"/>
              </a:defRPr>
            </a:lvl1pPr>
          </a:lstStyle>
          <a:p>
            <a:pPr lvl="0"/>
            <a:r>
              <a:rPr lang="en-US" altLang="en-US"/>
              <a:t>Nature of besinuss of the industry</a:t>
            </a:r>
          </a:p>
        </p:txBody>
      </p:sp>
      <p:sp>
        <p:nvSpPr>
          <p:cNvPr id="1048613" name="Content Placeholder 1048612"/>
          <p:cNvSpPr>
            <a:spLocks noGrp="1"/>
          </p:cNvSpPr>
          <p:nvPr>
            <p:ph idx="1"/>
          </p:nvPr>
        </p:nvSpPr>
        <p:spPr>
          <a:xfrm>
            <a:off x="609600" y="1935162"/>
            <a:ext cx="10972800" cy="4389437"/>
          </a:xfrm>
          <a:prstGeom prst="rect">
            <a:avLst/>
          </a:prstGeom>
          <a:noFill/>
          <a:ln>
            <a:noFill/>
          </a:ln>
        </p:spPr>
        <p:txBody>
          <a:bodyPr vert="horz" lIns="91440" tIns="45720" rIns="91440" bIns="45720" anchor="t"/>
          <a:lstStyle>
            <a:lvl1pPr marL="273050" indent="-273050" algn="l" rtl="0" eaLnBrk="1" fontAlgn="base" latinLnBrk="1" hangingPunct="1">
              <a:lnSpc>
                <a:spcPct val="100000"/>
              </a:lnSpc>
              <a:spcBef>
                <a:spcPct val="20000"/>
              </a:spcBef>
              <a:spcAft>
                <a:spcPct val="0"/>
              </a:spcAft>
              <a:buClr>
                <a:srgbClr val="0BD0D9"/>
              </a:buClr>
              <a:buSzPct val="95000"/>
              <a:buFont typeface="Wingdings 2" pitchFamily="18" charset="2"/>
              <a:buChar char=""/>
              <a:defRPr sz="2600" b="0" i="0" u="none" baseline="0">
                <a:solidFill>
                  <a:schemeClr val="dk1"/>
                </a:solidFill>
                <a:latin typeface="Constantia" pitchFamily="18" charset="0"/>
                <a:sym typeface="Constantia" pitchFamily="18" charset="0"/>
              </a:defRPr>
            </a:lvl1pPr>
            <a:lvl2pPr marL="639762" indent="-246062" algn="l" rtl="0" eaLnBrk="1" fontAlgn="base" latinLnBrk="1" hangingPunct="1">
              <a:lnSpc>
                <a:spcPct val="100000"/>
              </a:lnSpc>
              <a:spcBef>
                <a:spcPct val="20000"/>
              </a:spcBef>
              <a:spcAft>
                <a:spcPct val="0"/>
              </a:spcAft>
              <a:buClr>
                <a:schemeClr val="accent1"/>
              </a:buClr>
              <a:buSzPct val="85000"/>
              <a:buFont typeface="Wingdings 2" pitchFamily="18" charset="2"/>
              <a:buChar char=""/>
              <a:defRPr sz="2400" b="0" i="0" u="none" baseline="0">
                <a:solidFill>
                  <a:schemeClr val="dk1"/>
                </a:solidFill>
                <a:latin typeface="Constantia" pitchFamily="18" charset="0"/>
                <a:sym typeface="Constantia" pitchFamily="18" charset="0"/>
              </a:defRPr>
            </a:lvl2pPr>
            <a:lvl3pPr marL="914400" indent="-246063" algn="l" rtl="0" eaLnBrk="1" fontAlgn="base" latinLnBrk="1" hangingPunct="1">
              <a:lnSpc>
                <a:spcPct val="100000"/>
              </a:lnSpc>
              <a:spcBef>
                <a:spcPct val="20000"/>
              </a:spcBef>
              <a:spcAft>
                <a:spcPct val="0"/>
              </a:spcAft>
              <a:buClr>
                <a:schemeClr val="accent2"/>
              </a:buClr>
              <a:buSzPct val="70000"/>
              <a:buFont typeface="Wingdings 2" pitchFamily="18" charset="2"/>
              <a:buChar char=""/>
              <a:defRPr sz="2100" b="0" i="0" u="none" baseline="0">
                <a:solidFill>
                  <a:schemeClr val="dk1"/>
                </a:solidFill>
                <a:latin typeface="Constantia" pitchFamily="18" charset="0"/>
                <a:sym typeface="Constantia" pitchFamily="18" charset="0"/>
              </a:defRPr>
            </a:lvl3pPr>
            <a:lvl4pPr marL="1187450" indent="-209550" algn="l" rtl="0" eaLnBrk="1" fontAlgn="base" latinLnBrk="1" hangingPunct="1">
              <a:lnSpc>
                <a:spcPct val="100000"/>
              </a:lnSpc>
              <a:spcBef>
                <a:spcPct val="20000"/>
              </a:spcBef>
              <a:spcAft>
                <a:spcPct val="0"/>
              </a:spcAft>
              <a:buClr>
                <a:srgbClr val="0BD0D9"/>
              </a:buClr>
              <a:buSzPct val="65000"/>
              <a:buFont typeface="Wingdings 2" pitchFamily="18" charset="2"/>
              <a:buChar char=""/>
              <a:defRPr sz="2000" b="0" i="0" u="none" baseline="0">
                <a:solidFill>
                  <a:schemeClr val="dk1"/>
                </a:solidFill>
                <a:latin typeface="Constantia" pitchFamily="18" charset="0"/>
                <a:sym typeface="Constantia" pitchFamily="18" charset="0"/>
              </a:defRPr>
            </a:lvl4pPr>
            <a:lvl5pPr marL="1462087" indent="-209550" algn="l" rtl="0" eaLnBrk="1" fontAlgn="base" latinLnBrk="1" hangingPunct="1">
              <a:lnSpc>
                <a:spcPct val="100000"/>
              </a:lnSpc>
              <a:spcBef>
                <a:spcPct val="20000"/>
              </a:spcBef>
              <a:spcAft>
                <a:spcPct val="0"/>
              </a:spcAft>
              <a:buClr>
                <a:srgbClr val="10CF9B"/>
              </a:buClr>
              <a:buSzPct val="65000"/>
              <a:buFont typeface="Wingdings 2" pitchFamily="18" charset="2"/>
              <a:buChar char=""/>
              <a:defRPr sz="2000" b="0" i="0" u="none" baseline="0">
                <a:solidFill>
                  <a:schemeClr val="dk1"/>
                </a:solidFill>
                <a:latin typeface="Constantia" pitchFamily="18" charset="0"/>
                <a:sym typeface="Constantia" pitchFamily="18" charset="0"/>
              </a:defRPr>
            </a:lvl5pPr>
          </a:lstStyle>
          <a:p>
            <a:pPr lvl="0">
              <a:lnSpc>
                <a:spcPct val="90000"/>
              </a:lnSpc>
            </a:pPr>
            <a:r>
              <a:rPr lang="en-US" altLang="en-US"/>
              <a:t>At the company, the business operations are highly structured with three strategic business units: large diameter pipes, seamless tubes, and DI (ductile iron) pipes. Every SBU has its own dedicated sales and marketing targets and operations.</a:t>
            </a:r>
          </a:p>
          <a:p>
            <a:pPr lvl="0">
              <a:lnSpc>
                <a:spcPct val="90000"/>
              </a:lnSpc>
            </a:pPr>
            <a:r>
              <a:rPr lang="en-US" altLang="en-US"/>
              <a:t>In 2006, Jindal SAW realigned itself by disposing off non–core business in the US and focused its energies on the Indian growth story by launching several new initiatives.</a:t>
            </a:r>
          </a:p>
          <a:p>
            <a:pPr lvl="0">
              <a:lnSpc>
                <a:spcPct val="90000"/>
              </a:lnSpc>
            </a:pPr>
            <a:r>
              <a:rPr lang="en-US" altLang="en-US"/>
              <a:t>The company has consistently created value by creating low–cost capacities in capital–intensive industries in businesses largely overlooked by other corporate. Jindal SAW has recently launched its Jindal ITF (infrastructure, transportation, fabrication) subsidiary</a:t>
            </a:r>
          </a:p>
          <a:p>
            <a:pPr lvl="0">
              <a:lnSpc>
                <a:spcPct val="90000"/>
              </a:lnSpc>
            </a:pPr>
            <a:endParaRPr lang="en-US" altLang="en-US"/>
          </a:p>
        </p:txBody>
      </p:sp>
    </p:spTree>
  </p:cSld>
  <p:clrMapOvr>
    <a:masterClrMapping/>
  </p:clrMapOvr>
  <p:transition>
    <p:wheel spokes="8"/>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itle 1048613"/>
          <p:cNvSpPr>
            <a:spLocks noGrp="1"/>
          </p:cNvSpPr>
          <p:nvPr>
            <p:ph type="title"/>
          </p:nvPr>
        </p:nvSpPr>
        <p:spPr>
          <a:xfrm>
            <a:off x="609600" y="704850"/>
            <a:ext cx="10972800" cy="1143000"/>
          </a:xfrm>
          <a:prstGeom prst="rect">
            <a:avLst/>
          </a:prstGeom>
          <a:noFill/>
          <a:ln>
            <a:noFill/>
          </a:ln>
        </p:spPr>
        <p:txBody>
          <a:bodyPr vert="horz" lIns="0" tIns="45720" rIns="0" bIns="0" anchor="b"/>
          <a:lstStyle>
            <a:lvl1pPr marL="0" indent="0" algn="l" rtl="0" eaLnBrk="1" fontAlgn="base" latinLnBrk="1" hangingPunct="1">
              <a:lnSpc>
                <a:spcPct val="100000"/>
              </a:lnSpc>
              <a:spcBef>
                <a:spcPct val="0"/>
              </a:spcBef>
              <a:spcAft>
                <a:spcPct val="0"/>
              </a:spcAft>
              <a:buFontTx/>
              <a:buNone/>
              <a:defRPr sz="5000" b="0" i="0" u="none" baseline="0">
                <a:solidFill>
                  <a:schemeClr val="lt2"/>
                </a:solidFill>
                <a:latin typeface="Calibri" pitchFamily="34" charset="0"/>
                <a:sym typeface="Constantia" pitchFamily="18" charset="0"/>
              </a:defRPr>
            </a:lvl1pPr>
          </a:lstStyle>
          <a:p>
            <a:pPr lvl="0"/>
            <a:r>
              <a:rPr lang="en-US" altLang="en-US"/>
              <a:t>This company is steel industry  </a:t>
            </a:r>
          </a:p>
        </p:txBody>
      </p:sp>
      <p:sp>
        <p:nvSpPr>
          <p:cNvPr id="1048615" name="Content Placeholder 1048614"/>
          <p:cNvSpPr>
            <a:spLocks noGrp="1"/>
          </p:cNvSpPr>
          <p:nvPr>
            <p:ph idx="1"/>
          </p:nvPr>
        </p:nvSpPr>
        <p:spPr>
          <a:xfrm>
            <a:off x="609600" y="1935162"/>
            <a:ext cx="10972800" cy="4389437"/>
          </a:xfrm>
          <a:prstGeom prst="rect">
            <a:avLst/>
          </a:prstGeom>
          <a:noFill/>
          <a:ln>
            <a:noFill/>
          </a:ln>
        </p:spPr>
        <p:txBody>
          <a:bodyPr vert="horz" lIns="91440" tIns="45720" rIns="91440" bIns="45720" anchor="t"/>
          <a:lstStyle>
            <a:lvl1pPr marL="273050" indent="-273050" algn="l" rtl="0" eaLnBrk="1" fontAlgn="base" latinLnBrk="1" hangingPunct="1">
              <a:lnSpc>
                <a:spcPct val="100000"/>
              </a:lnSpc>
              <a:spcBef>
                <a:spcPct val="20000"/>
              </a:spcBef>
              <a:spcAft>
                <a:spcPct val="0"/>
              </a:spcAft>
              <a:buClr>
                <a:srgbClr val="0BD0D9"/>
              </a:buClr>
              <a:buSzPct val="95000"/>
              <a:buFont typeface="Wingdings 2" pitchFamily="18" charset="2"/>
              <a:buChar char=""/>
              <a:defRPr sz="2600" b="0" i="0" u="none" baseline="0">
                <a:solidFill>
                  <a:schemeClr val="dk1"/>
                </a:solidFill>
                <a:latin typeface="Constantia" pitchFamily="18" charset="0"/>
                <a:sym typeface="Constantia" pitchFamily="18" charset="0"/>
              </a:defRPr>
            </a:lvl1pPr>
            <a:lvl2pPr marL="639762" indent="-246062" algn="l" rtl="0" eaLnBrk="1" fontAlgn="base" latinLnBrk="1" hangingPunct="1">
              <a:lnSpc>
                <a:spcPct val="100000"/>
              </a:lnSpc>
              <a:spcBef>
                <a:spcPct val="20000"/>
              </a:spcBef>
              <a:spcAft>
                <a:spcPct val="0"/>
              </a:spcAft>
              <a:buClr>
                <a:schemeClr val="accent1"/>
              </a:buClr>
              <a:buSzPct val="85000"/>
              <a:buFont typeface="Wingdings 2" pitchFamily="18" charset="2"/>
              <a:buChar char=""/>
              <a:defRPr sz="2400" b="0" i="0" u="none" baseline="0">
                <a:solidFill>
                  <a:schemeClr val="dk1"/>
                </a:solidFill>
                <a:latin typeface="Constantia" pitchFamily="18" charset="0"/>
                <a:sym typeface="Constantia" pitchFamily="18" charset="0"/>
              </a:defRPr>
            </a:lvl2pPr>
            <a:lvl3pPr marL="914400" indent="-246063" algn="l" rtl="0" eaLnBrk="1" fontAlgn="base" latinLnBrk="1" hangingPunct="1">
              <a:lnSpc>
                <a:spcPct val="100000"/>
              </a:lnSpc>
              <a:spcBef>
                <a:spcPct val="20000"/>
              </a:spcBef>
              <a:spcAft>
                <a:spcPct val="0"/>
              </a:spcAft>
              <a:buClr>
                <a:schemeClr val="accent2"/>
              </a:buClr>
              <a:buSzPct val="70000"/>
              <a:buFont typeface="Wingdings 2" pitchFamily="18" charset="2"/>
              <a:buChar char=""/>
              <a:defRPr sz="2100" b="0" i="0" u="none" baseline="0">
                <a:solidFill>
                  <a:schemeClr val="dk1"/>
                </a:solidFill>
                <a:latin typeface="Constantia" pitchFamily="18" charset="0"/>
                <a:sym typeface="Constantia" pitchFamily="18" charset="0"/>
              </a:defRPr>
            </a:lvl3pPr>
            <a:lvl4pPr marL="1187450" indent="-209550" algn="l" rtl="0" eaLnBrk="1" fontAlgn="base" latinLnBrk="1" hangingPunct="1">
              <a:lnSpc>
                <a:spcPct val="100000"/>
              </a:lnSpc>
              <a:spcBef>
                <a:spcPct val="20000"/>
              </a:spcBef>
              <a:spcAft>
                <a:spcPct val="0"/>
              </a:spcAft>
              <a:buClr>
                <a:srgbClr val="0BD0D9"/>
              </a:buClr>
              <a:buSzPct val="65000"/>
              <a:buFont typeface="Wingdings 2" pitchFamily="18" charset="2"/>
              <a:buChar char=""/>
              <a:defRPr sz="2000" b="0" i="0" u="none" baseline="0">
                <a:solidFill>
                  <a:schemeClr val="dk1"/>
                </a:solidFill>
                <a:latin typeface="Constantia" pitchFamily="18" charset="0"/>
                <a:sym typeface="Constantia" pitchFamily="18" charset="0"/>
              </a:defRPr>
            </a:lvl4pPr>
            <a:lvl5pPr marL="1462087" indent="-209550" algn="l" rtl="0" eaLnBrk="1" fontAlgn="base" latinLnBrk="1" hangingPunct="1">
              <a:lnSpc>
                <a:spcPct val="100000"/>
              </a:lnSpc>
              <a:spcBef>
                <a:spcPct val="20000"/>
              </a:spcBef>
              <a:spcAft>
                <a:spcPct val="0"/>
              </a:spcAft>
              <a:buClr>
                <a:srgbClr val="10CF9B"/>
              </a:buClr>
              <a:buSzPct val="65000"/>
              <a:buFont typeface="Wingdings 2" pitchFamily="18" charset="2"/>
              <a:buChar char=""/>
              <a:defRPr sz="2000" b="0" i="0" u="none" baseline="0">
                <a:solidFill>
                  <a:schemeClr val="dk1"/>
                </a:solidFill>
                <a:latin typeface="Constantia" pitchFamily="18" charset="0"/>
                <a:sym typeface="Constantia" pitchFamily="18" charset="0"/>
              </a:defRPr>
            </a:lvl5pPr>
          </a:lstStyle>
          <a:p>
            <a:pPr lvl="0"/>
            <a:r>
              <a:rPr lang="en-US" altLang="en-US" b="1"/>
              <a:t>This company to manufacturing the mild steel to jainted </a:t>
            </a:r>
          </a:p>
          <a:p>
            <a:pPr lvl="0"/>
            <a:r>
              <a:rPr lang="en-US" altLang="en-US" b="1"/>
              <a:t>The ms coils to manufacturing to produced the pipes </a:t>
            </a:r>
          </a:p>
          <a:p>
            <a:pPr lvl="0"/>
            <a:r>
              <a:rPr lang="en-US" altLang="en-US" b="1"/>
              <a:t>This companyis steel company </a:t>
            </a:r>
          </a:p>
          <a:p>
            <a:pPr lvl="0">
              <a:buNone/>
            </a:pPr>
            <a:endParaRPr lang="en-US" altLang="en-US"/>
          </a:p>
        </p:txBody>
      </p:sp>
    </p:spTree>
  </p:cSld>
  <p:clrMapOvr>
    <a:masterClrMapping/>
  </p:clrMapOvr>
  <p:transition>
    <p:wheel spokes="8"/>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1048615"/>
          <p:cNvSpPr>
            <a:spLocks noGrp="1"/>
          </p:cNvSpPr>
          <p:nvPr>
            <p:ph type="title"/>
          </p:nvPr>
        </p:nvSpPr>
        <p:spPr>
          <a:xfrm>
            <a:off x="609600" y="704850"/>
            <a:ext cx="10972800" cy="1143000"/>
          </a:xfrm>
          <a:prstGeom prst="rect">
            <a:avLst/>
          </a:prstGeom>
          <a:noFill/>
          <a:ln>
            <a:noFill/>
          </a:ln>
        </p:spPr>
        <p:txBody>
          <a:bodyPr vert="horz" lIns="0" tIns="45720" rIns="0" bIns="0" anchor="b"/>
          <a:lstStyle>
            <a:lvl1pPr marL="0" indent="0" algn="l" rtl="0" eaLnBrk="1" fontAlgn="base" latinLnBrk="1" hangingPunct="1">
              <a:lnSpc>
                <a:spcPct val="100000"/>
              </a:lnSpc>
              <a:spcBef>
                <a:spcPct val="0"/>
              </a:spcBef>
              <a:spcAft>
                <a:spcPct val="0"/>
              </a:spcAft>
              <a:buFontTx/>
              <a:buNone/>
              <a:defRPr sz="5000" b="0" i="0" u="none" baseline="0">
                <a:solidFill>
                  <a:schemeClr val="lt2"/>
                </a:solidFill>
                <a:latin typeface="Calibri" pitchFamily="34" charset="0"/>
                <a:sym typeface="Constantia" pitchFamily="18" charset="0"/>
              </a:defRPr>
            </a:lvl1pPr>
          </a:lstStyle>
          <a:p>
            <a:pPr lvl="0"/>
            <a:r>
              <a:rPr lang="en-US" altLang="en-US"/>
              <a:t>The name of deparetment in company</a:t>
            </a:r>
          </a:p>
        </p:txBody>
      </p:sp>
      <p:sp>
        <p:nvSpPr>
          <p:cNvPr id="1048617" name="Content Placeholder 1048616"/>
          <p:cNvSpPr>
            <a:spLocks noGrp="1"/>
          </p:cNvSpPr>
          <p:nvPr>
            <p:ph idx="1"/>
          </p:nvPr>
        </p:nvSpPr>
        <p:spPr>
          <a:xfrm>
            <a:off x="609600" y="1935162"/>
            <a:ext cx="10972800" cy="4389437"/>
          </a:xfrm>
          <a:prstGeom prst="rect">
            <a:avLst/>
          </a:prstGeom>
          <a:noFill/>
          <a:ln>
            <a:noFill/>
          </a:ln>
        </p:spPr>
        <p:txBody>
          <a:bodyPr vert="horz" lIns="91440" tIns="45720" rIns="91440" bIns="45720" anchor="t"/>
          <a:lstStyle>
            <a:lvl1pPr marL="273050" indent="-273050" algn="l" rtl="0" eaLnBrk="1" fontAlgn="base" latinLnBrk="1" hangingPunct="1">
              <a:lnSpc>
                <a:spcPct val="100000"/>
              </a:lnSpc>
              <a:spcBef>
                <a:spcPct val="20000"/>
              </a:spcBef>
              <a:spcAft>
                <a:spcPct val="0"/>
              </a:spcAft>
              <a:buClr>
                <a:srgbClr val="0BD0D9"/>
              </a:buClr>
              <a:buSzPct val="95000"/>
              <a:buFont typeface="Wingdings 2" pitchFamily="18" charset="2"/>
              <a:buChar char=""/>
              <a:defRPr sz="2600" b="0" i="0" u="none" baseline="0">
                <a:solidFill>
                  <a:schemeClr val="dk1"/>
                </a:solidFill>
                <a:latin typeface="Constantia" pitchFamily="18" charset="0"/>
                <a:sym typeface="Constantia" pitchFamily="18" charset="0"/>
              </a:defRPr>
            </a:lvl1pPr>
            <a:lvl2pPr marL="639762" indent="-246062" algn="l" rtl="0" eaLnBrk="1" fontAlgn="base" latinLnBrk="1" hangingPunct="1">
              <a:lnSpc>
                <a:spcPct val="100000"/>
              </a:lnSpc>
              <a:spcBef>
                <a:spcPct val="20000"/>
              </a:spcBef>
              <a:spcAft>
                <a:spcPct val="0"/>
              </a:spcAft>
              <a:buClr>
                <a:schemeClr val="accent1"/>
              </a:buClr>
              <a:buSzPct val="85000"/>
              <a:buFont typeface="Wingdings 2" pitchFamily="18" charset="2"/>
              <a:buChar char=""/>
              <a:defRPr sz="2400" b="0" i="0" u="none" baseline="0">
                <a:solidFill>
                  <a:schemeClr val="dk1"/>
                </a:solidFill>
                <a:latin typeface="Constantia" pitchFamily="18" charset="0"/>
                <a:sym typeface="Constantia" pitchFamily="18" charset="0"/>
              </a:defRPr>
            </a:lvl2pPr>
            <a:lvl3pPr marL="914400" indent="-246063" algn="l" rtl="0" eaLnBrk="1" fontAlgn="base" latinLnBrk="1" hangingPunct="1">
              <a:lnSpc>
                <a:spcPct val="100000"/>
              </a:lnSpc>
              <a:spcBef>
                <a:spcPct val="20000"/>
              </a:spcBef>
              <a:spcAft>
                <a:spcPct val="0"/>
              </a:spcAft>
              <a:buClr>
                <a:schemeClr val="accent2"/>
              </a:buClr>
              <a:buSzPct val="70000"/>
              <a:buFont typeface="Wingdings 2" pitchFamily="18" charset="2"/>
              <a:buChar char=""/>
              <a:defRPr sz="2100" b="0" i="0" u="none" baseline="0">
                <a:solidFill>
                  <a:schemeClr val="dk1"/>
                </a:solidFill>
                <a:latin typeface="Constantia" pitchFamily="18" charset="0"/>
                <a:sym typeface="Constantia" pitchFamily="18" charset="0"/>
              </a:defRPr>
            </a:lvl3pPr>
            <a:lvl4pPr marL="1187450" indent="-209550" algn="l" rtl="0" eaLnBrk="1" fontAlgn="base" latinLnBrk="1" hangingPunct="1">
              <a:lnSpc>
                <a:spcPct val="100000"/>
              </a:lnSpc>
              <a:spcBef>
                <a:spcPct val="20000"/>
              </a:spcBef>
              <a:spcAft>
                <a:spcPct val="0"/>
              </a:spcAft>
              <a:buClr>
                <a:srgbClr val="0BD0D9"/>
              </a:buClr>
              <a:buSzPct val="65000"/>
              <a:buFont typeface="Wingdings 2" pitchFamily="18" charset="2"/>
              <a:buChar char=""/>
              <a:defRPr sz="2000" b="0" i="0" u="none" baseline="0">
                <a:solidFill>
                  <a:schemeClr val="dk1"/>
                </a:solidFill>
                <a:latin typeface="Constantia" pitchFamily="18" charset="0"/>
                <a:sym typeface="Constantia" pitchFamily="18" charset="0"/>
              </a:defRPr>
            </a:lvl4pPr>
            <a:lvl5pPr marL="1462087" indent="-209550" algn="l" rtl="0" eaLnBrk="1" fontAlgn="base" latinLnBrk="1" hangingPunct="1">
              <a:lnSpc>
                <a:spcPct val="100000"/>
              </a:lnSpc>
              <a:spcBef>
                <a:spcPct val="20000"/>
              </a:spcBef>
              <a:spcAft>
                <a:spcPct val="0"/>
              </a:spcAft>
              <a:buClr>
                <a:srgbClr val="10CF9B"/>
              </a:buClr>
              <a:buSzPct val="65000"/>
              <a:buFont typeface="Wingdings 2" pitchFamily="18" charset="2"/>
              <a:buChar char=""/>
              <a:defRPr sz="2000" b="0" i="0" u="none" baseline="0">
                <a:solidFill>
                  <a:schemeClr val="dk1"/>
                </a:solidFill>
                <a:latin typeface="Constantia" pitchFamily="18" charset="0"/>
                <a:sym typeface="Constantia" pitchFamily="18" charset="0"/>
              </a:defRPr>
            </a:lvl5pPr>
          </a:lstStyle>
          <a:p>
            <a:pPr lvl="0"/>
            <a:r>
              <a:rPr lang="en-US" altLang="en-US"/>
              <a:t>I am compaleted to my summar traning in jiandal saw lmt </a:t>
            </a:r>
          </a:p>
          <a:p>
            <a:pPr lvl="0"/>
            <a:r>
              <a:rPr lang="en-US" altLang="en-US"/>
              <a:t>My department of manufacturing  </a:t>
            </a:r>
          </a:p>
        </p:txBody>
      </p:sp>
    </p:spTree>
  </p:cSld>
  <p:clrMapOvr>
    <a:masterClrMapping/>
  </p:clrMapOvr>
  <p:transition>
    <p:wheel spokes="8"/>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Title 1048617"/>
          <p:cNvSpPr>
            <a:spLocks noGrp="1"/>
          </p:cNvSpPr>
          <p:nvPr>
            <p:ph type="title"/>
          </p:nvPr>
        </p:nvSpPr>
        <p:spPr>
          <a:xfrm>
            <a:off x="609600" y="704850"/>
            <a:ext cx="10972800" cy="1143000"/>
          </a:xfrm>
          <a:prstGeom prst="rect">
            <a:avLst/>
          </a:prstGeom>
          <a:noFill/>
          <a:ln>
            <a:noFill/>
          </a:ln>
        </p:spPr>
        <p:txBody>
          <a:bodyPr vert="horz" lIns="0" tIns="45720" rIns="0" bIns="0" anchor="b"/>
          <a:lstStyle>
            <a:lvl1pPr marL="0" indent="0" algn="l" rtl="0" eaLnBrk="1" fontAlgn="base" latinLnBrk="1" hangingPunct="1">
              <a:lnSpc>
                <a:spcPct val="100000"/>
              </a:lnSpc>
              <a:spcBef>
                <a:spcPct val="0"/>
              </a:spcBef>
              <a:spcAft>
                <a:spcPct val="0"/>
              </a:spcAft>
              <a:buFontTx/>
              <a:buNone/>
              <a:defRPr sz="5000" b="0" i="0" u="none" baseline="0">
                <a:solidFill>
                  <a:schemeClr val="lt2"/>
                </a:solidFill>
                <a:latin typeface="Calibri" pitchFamily="34" charset="0"/>
                <a:sym typeface="Constantia" pitchFamily="18" charset="0"/>
              </a:defRPr>
            </a:lvl1pPr>
          </a:lstStyle>
          <a:p>
            <a:pPr lvl="0"/>
            <a:r>
              <a:rPr lang="en-US" altLang="en-US"/>
              <a:t>Datials about used machine in company   </a:t>
            </a:r>
          </a:p>
        </p:txBody>
      </p:sp>
      <p:sp>
        <p:nvSpPr>
          <p:cNvPr id="1048619" name="Content Placeholder 1048618"/>
          <p:cNvSpPr>
            <a:spLocks noGrp="1"/>
          </p:cNvSpPr>
          <p:nvPr>
            <p:ph idx="1"/>
          </p:nvPr>
        </p:nvSpPr>
        <p:spPr>
          <a:xfrm>
            <a:off x="609600" y="1935162"/>
            <a:ext cx="10972800" cy="4389437"/>
          </a:xfrm>
          <a:prstGeom prst="rect">
            <a:avLst/>
          </a:prstGeom>
          <a:noFill/>
          <a:ln>
            <a:noFill/>
          </a:ln>
        </p:spPr>
        <p:txBody>
          <a:bodyPr vert="horz" lIns="91440" tIns="45720" rIns="91440" bIns="45720" anchor="t"/>
          <a:lstStyle>
            <a:lvl1pPr marL="273050" indent="-273050" algn="l" rtl="0" eaLnBrk="1" fontAlgn="base" latinLnBrk="1" hangingPunct="1">
              <a:lnSpc>
                <a:spcPct val="100000"/>
              </a:lnSpc>
              <a:spcBef>
                <a:spcPct val="20000"/>
              </a:spcBef>
              <a:spcAft>
                <a:spcPct val="0"/>
              </a:spcAft>
              <a:buClr>
                <a:srgbClr val="0BD0D9"/>
              </a:buClr>
              <a:buSzPct val="95000"/>
              <a:buFont typeface="Wingdings 2" pitchFamily="18" charset="2"/>
              <a:buChar char=""/>
              <a:defRPr sz="2600" b="0" i="0" u="none" baseline="0">
                <a:solidFill>
                  <a:schemeClr val="dk1"/>
                </a:solidFill>
                <a:latin typeface="Constantia" pitchFamily="18" charset="0"/>
                <a:sym typeface="Constantia" pitchFamily="18" charset="0"/>
              </a:defRPr>
            </a:lvl1pPr>
            <a:lvl2pPr marL="639762" indent="-246062" algn="l" rtl="0" eaLnBrk="1" fontAlgn="base" latinLnBrk="1" hangingPunct="1">
              <a:lnSpc>
                <a:spcPct val="100000"/>
              </a:lnSpc>
              <a:spcBef>
                <a:spcPct val="20000"/>
              </a:spcBef>
              <a:spcAft>
                <a:spcPct val="0"/>
              </a:spcAft>
              <a:buClr>
                <a:schemeClr val="accent1"/>
              </a:buClr>
              <a:buSzPct val="85000"/>
              <a:buFont typeface="Wingdings 2" pitchFamily="18" charset="2"/>
              <a:buChar char=""/>
              <a:defRPr sz="2400" b="0" i="0" u="none" baseline="0">
                <a:solidFill>
                  <a:schemeClr val="dk1"/>
                </a:solidFill>
                <a:latin typeface="Constantia" pitchFamily="18" charset="0"/>
                <a:sym typeface="Constantia" pitchFamily="18" charset="0"/>
              </a:defRPr>
            </a:lvl2pPr>
            <a:lvl3pPr marL="914400" indent="-246063" algn="l" rtl="0" eaLnBrk="1" fontAlgn="base" latinLnBrk="1" hangingPunct="1">
              <a:lnSpc>
                <a:spcPct val="100000"/>
              </a:lnSpc>
              <a:spcBef>
                <a:spcPct val="20000"/>
              </a:spcBef>
              <a:spcAft>
                <a:spcPct val="0"/>
              </a:spcAft>
              <a:buClr>
                <a:schemeClr val="accent2"/>
              </a:buClr>
              <a:buSzPct val="70000"/>
              <a:buFont typeface="Wingdings 2" pitchFamily="18" charset="2"/>
              <a:buChar char=""/>
              <a:defRPr sz="2100" b="0" i="0" u="none" baseline="0">
                <a:solidFill>
                  <a:schemeClr val="dk1"/>
                </a:solidFill>
                <a:latin typeface="Constantia" pitchFamily="18" charset="0"/>
                <a:sym typeface="Constantia" pitchFamily="18" charset="0"/>
              </a:defRPr>
            </a:lvl3pPr>
            <a:lvl4pPr marL="1187450" indent="-209550" algn="l" rtl="0" eaLnBrk="1" fontAlgn="base" latinLnBrk="1" hangingPunct="1">
              <a:lnSpc>
                <a:spcPct val="100000"/>
              </a:lnSpc>
              <a:spcBef>
                <a:spcPct val="20000"/>
              </a:spcBef>
              <a:spcAft>
                <a:spcPct val="0"/>
              </a:spcAft>
              <a:buClr>
                <a:srgbClr val="0BD0D9"/>
              </a:buClr>
              <a:buSzPct val="65000"/>
              <a:buFont typeface="Wingdings 2" pitchFamily="18" charset="2"/>
              <a:buChar char=""/>
              <a:defRPr sz="2000" b="0" i="0" u="none" baseline="0">
                <a:solidFill>
                  <a:schemeClr val="dk1"/>
                </a:solidFill>
                <a:latin typeface="Constantia" pitchFamily="18" charset="0"/>
                <a:sym typeface="Constantia" pitchFamily="18" charset="0"/>
              </a:defRPr>
            </a:lvl4pPr>
            <a:lvl5pPr marL="1462087" indent="-209550" algn="l" rtl="0" eaLnBrk="1" fontAlgn="base" latinLnBrk="1" hangingPunct="1">
              <a:lnSpc>
                <a:spcPct val="100000"/>
              </a:lnSpc>
              <a:spcBef>
                <a:spcPct val="20000"/>
              </a:spcBef>
              <a:spcAft>
                <a:spcPct val="0"/>
              </a:spcAft>
              <a:buClr>
                <a:srgbClr val="10CF9B"/>
              </a:buClr>
              <a:buSzPct val="65000"/>
              <a:buFont typeface="Wingdings 2" pitchFamily="18" charset="2"/>
              <a:buChar char=""/>
              <a:defRPr sz="2000" b="0" i="0" u="none" baseline="0">
                <a:solidFill>
                  <a:schemeClr val="dk1"/>
                </a:solidFill>
                <a:latin typeface="Constantia" pitchFamily="18" charset="0"/>
                <a:sym typeface="Constantia" pitchFamily="18" charset="0"/>
              </a:defRPr>
            </a:lvl5pPr>
          </a:lstStyle>
          <a:p>
            <a:pPr lvl="0"/>
            <a:r>
              <a:rPr lang="en-US" altLang="en-US" sz="2800"/>
              <a:t>Focusing on the quality of the product and consumers satisfaction, Master Exports is a leading </a:t>
            </a:r>
            <a:r>
              <a:rPr lang="en-US" altLang="en-US" sz="2000"/>
              <a:t>SHEARING MACHINE SUPPLIED </a:t>
            </a:r>
            <a:r>
              <a:rPr lang="en-US" altLang="en-US" sz="2800"/>
              <a:t>firm, possessing an enormous number of clients across the world. The Master Exports Ludhiana has an experience of over 40 years of manufacturing, supplying and exporting machine tools. The well-known Shearing Machine suppliers and exporters have the head office located in Ludhiana, Punjab. Master Exports have also supplied to the various government as well as Indian private Technical Institutes and Engineering Colleges</a:t>
            </a:r>
          </a:p>
        </p:txBody>
      </p:sp>
    </p:spTree>
  </p:cSld>
  <p:clrMapOvr>
    <a:masterClrMapping/>
  </p:clrMapOvr>
  <p:transition>
    <p:wheel spokes="8"/>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Title 1048619"/>
          <p:cNvSpPr>
            <a:spLocks noGrp="1"/>
          </p:cNvSpPr>
          <p:nvPr>
            <p:ph type="title"/>
          </p:nvPr>
        </p:nvSpPr>
        <p:spPr>
          <a:xfrm>
            <a:off x="609600" y="704850"/>
            <a:ext cx="10972800" cy="1143000"/>
          </a:xfrm>
          <a:prstGeom prst="rect">
            <a:avLst/>
          </a:prstGeom>
          <a:noFill/>
          <a:ln>
            <a:noFill/>
          </a:ln>
        </p:spPr>
        <p:txBody>
          <a:bodyPr vert="horz" lIns="0" tIns="45720" rIns="0" bIns="0" anchor="b"/>
          <a:lstStyle>
            <a:lvl1pPr marL="0" indent="0" algn="l" rtl="0" eaLnBrk="1" fontAlgn="base" latinLnBrk="1" hangingPunct="1">
              <a:lnSpc>
                <a:spcPct val="100000"/>
              </a:lnSpc>
              <a:spcBef>
                <a:spcPct val="0"/>
              </a:spcBef>
              <a:spcAft>
                <a:spcPct val="0"/>
              </a:spcAft>
              <a:buFontTx/>
              <a:buNone/>
              <a:defRPr sz="5000" b="0" i="0" u="none" baseline="0">
                <a:solidFill>
                  <a:schemeClr val="lt2"/>
                </a:solidFill>
                <a:latin typeface="Calibri" pitchFamily="34" charset="0"/>
                <a:sym typeface="Constantia" pitchFamily="18" charset="0"/>
              </a:defRPr>
            </a:lvl1pPr>
          </a:lstStyle>
          <a:p>
            <a:pPr lvl="0"/>
            <a:r>
              <a:rPr lang="en-US" altLang="en-US" sz="4500"/>
              <a:t>SHEARING MACHIN IN USE OF JINDAL SAW </a:t>
            </a:r>
          </a:p>
        </p:txBody>
      </p:sp>
      <p:pic>
        <p:nvPicPr>
          <p:cNvPr id="2097158" name="Content Placeholder 2097157" descr="hydraulic_shearing_f67997b2_b.jpg"/>
          <p:cNvPicPr>
            <a:picLocks noGrp="1"/>
          </p:cNvPicPr>
          <p:nvPr>
            <p:ph idx="1"/>
          </p:nvPr>
        </p:nvPicPr>
        <p:blipFill>
          <a:blip r:embed="rId2"/>
          <a:srcRect/>
          <a:stretch>
            <a:fillRect/>
          </a:stretch>
        </p:blipFill>
        <p:spPr>
          <a:xfrm>
            <a:off x="3900487" y="1935162"/>
            <a:ext cx="4389437" cy="4389437"/>
          </a:xfrm>
          <a:prstGeom prst="rect">
            <a:avLst/>
          </a:prstGeom>
          <a:noFill/>
          <a:ln>
            <a:noFill/>
          </a:ln>
        </p:spPr>
      </p:pic>
    </p:spTree>
  </p:cSld>
  <p:clrMapOvr>
    <a:masterClrMapping/>
  </p:clrMapOvr>
  <p:transition>
    <p:wheel spokes="8"/>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1" name="Title 1048620"/>
          <p:cNvSpPr>
            <a:spLocks noGrp="1"/>
          </p:cNvSpPr>
          <p:nvPr>
            <p:ph type="title"/>
          </p:nvPr>
        </p:nvSpPr>
        <p:spPr>
          <a:xfrm>
            <a:off x="609600" y="704850"/>
            <a:ext cx="10972800" cy="1143000"/>
          </a:xfrm>
          <a:prstGeom prst="rect">
            <a:avLst/>
          </a:prstGeom>
          <a:noFill/>
          <a:ln>
            <a:noFill/>
          </a:ln>
        </p:spPr>
        <p:txBody>
          <a:bodyPr vert="horz" lIns="0" tIns="45720" rIns="0" bIns="0" anchor="b"/>
          <a:lstStyle>
            <a:lvl1pPr marL="0" indent="0" algn="l" rtl="0" eaLnBrk="1" fontAlgn="base" latinLnBrk="1" hangingPunct="1">
              <a:lnSpc>
                <a:spcPct val="100000"/>
              </a:lnSpc>
              <a:spcBef>
                <a:spcPct val="0"/>
              </a:spcBef>
              <a:spcAft>
                <a:spcPct val="0"/>
              </a:spcAft>
              <a:buFontTx/>
              <a:buNone/>
              <a:defRPr sz="5000" b="0" i="0" u="none" baseline="0">
                <a:solidFill>
                  <a:schemeClr val="lt2"/>
                </a:solidFill>
                <a:latin typeface="Calibri" pitchFamily="34" charset="0"/>
                <a:sym typeface="Constantia" pitchFamily="18" charset="0"/>
              </a:defRPr>
            </a:lvl1pPr>
          </a:lstStyle>
          <a:p>
            <a:pPr lvl="0"/>
            <a:r>
              <a:rPr lang="en-US" altLang="en-US"/>
              <a:t>Industrial training</a:t>
            </a:r>
          </a:p>
        </p:txBody>
      </p:sp>
      <p:sp>
        <p:nvSpPr>
          <p:cNvPr id="1048622" name="Content Placeholder 1048621"/>
          <p:cNvSpPr>
            <a:spLocks noGrp="1"/>
          </p:cNvSpPr>
          <p:nvPr>
            <p:ph idx="1"/>
          </p:nvPr>
        </p:nvSpPr>
        <p:spPr>
          <a:xfrm>
            <a:off x="609600" y="1935162"/>
            <a:ext cx="10972800" cy="4389437"/>
          </a:xfrm>
          <a:prstGeom prst="rect">
            <a:avLst/>
          </a:prstGeom>
          <a:noFill/>
          <a:ln>
            <a:noFill/>
          </a:ln>
        </p:spPr>
        <p:txBody>
          <a:bodyPr vert="horz" lIns="91440" tIns="45720" rIns="91440" bIns="45720" anchor="t"/>
          <a:lstStyle>
            <a:lvl1pPr marL="273050" indent="-273050" algn="l" rtl="0" eaLnBrk="1" fontAlgn="base" latinLnBrk="1" hangingPunct="1">
              <a:lnSpc>
                <a:spcPct val="100000"/>
              </a:lnSpc>
              <a:spcBef>
                <a:spcPct val="20000"/>
              </a:spcBef>
              <a:spcAft>
                <a:spcPct val="0"/>
              </a:spcAft>
              <a:buClr>
                <a:srgbClr val="0BD0D9"/>
              </a:buClr>
              <a:buSzPct val="95000"/>
              <a:buFont typeface="Wingdings 2" pitchFamily="18" charset="2"/>
              <a:buChar char=""/>
              <a:defRPr sz="2600" b="0" i="0" u="none" baseline="0">
                <a:solidFill>
                  <a:schemeClr val="dk1"/>
                </a:solidFill>
                <a:latin typeface="Constantia" pitchFamily="18" charset="0"/>
                <a:sym typeface="Constantia" pitchFamily="18" charset="0"/>
              </a:defRPr>
            </a:lvl1pPr>
            <a:lvl2pPr marL="639762" indent="-246062" algn="l" rtl="0" eaLnBrk="1" fontAlgn="base" latinLnBrk="1" hangingPunct="1">
              <a:lnSpc>
                <a:spcPct val="100000"/>
              </a:lnSpc>
              <a:spcBef>
                <a:spcPct val="20000"/>
              </a:spcBef>
              <a:spcAft>
                <a:spcPct val="0"/>
              </a:spcAft>
              <a:buClr>
                <a:schemeClr val="accent1"/>
              </a:buClr>
              <a:buSzPct val="85000"/>
              <a:buFont typeface="Wingdings 2" pitchFamily="18" charset="2"/>
              <a:buChar char=""/>
              <a:defRPr sz="2400" b="0" i="0" u="none" baseline="0">
                <a:solidFill>
                  <a:schemeClr val="dk1"/>
                </a:solidFill>
                <a:latin typeface="Constantia" pitchFamily="18" charset="0"/>
                <a:sym typeface="Constantia" pitchFamily="18" charset="0"/>
              </a:defRPr>
            </a:lvl2pPr>
            <a:lvl3pPr marL="914400" indent="-246063" algn="l" rtl="0" eaLnBrk="1" fontAlgn="base" latinLnBrk="1" hangingPunct="1">
              <a:lnSpc>
                <a:spcPct val="100000"/>
              </a:lnSpc>
              <a:spcBef>
                <a:spcPct val="20000"/>
              </a:spcBef>
              <a:spcAft>
                <a:spcPct val="0"/>
              </a:spcAft>
              <a:buClr>
                <a:schemeClr val="accent2"/>
              </a:buClr>
              <a:buSzPct val="70000"/>
              <a:buFont typeface="Wingdings 2" pitchFamily="18" charset="2"/>
              <a:buChar char=""/>
              <a:defRPr sz="2100" b="0" i="0" u="none" baseline="0">
                <a:solidFill>
                  <a:schemeClr val="dk1"/>
                </a:solidFill>
                <a:latin typeface="Constantia" pitchFamily="18" charset="0"/>
                <a:sym typeface="Constantia" pitchFamily="18" charset="0"/>
              </a:defRPr>
            </a:lvl3pPr>
            <a:lvl4pPr marL="1187450" indent="-209550" algn="l" rtl="0" eaLnBrk="1" fontAlgn="base" latinLnBrk="1" hangingPunct="1">
              <a:lnSpc>
                <a:spcPct val="100000"/>
              </a:lnSpc>
              <a:spcBef>
                <a:spcPct val="20000"/>
              </a:spcBef>
              <a:spcAft>
                <a:spcPct val="0"/>
              </a:spcAft>
              <a:buClr>
                <a:srgbClr val="0BD0D9"/>
              </a:buClr>
              <a:buSzPct val="65000"/>
              <a:buFont typeface="Wingdings 2" pitchFamily="18" charset="2"/>
              <a:buChar char=""/>
              <a:defRPr sz="2000" b="0" i="0" u="none" baseline="0">
                <a:solidFill>
                  <a:schemeClr val="dk1"/>
                </a:solidFill>
                <a:latin typeface="Constantia" pitchFamily="18" charset="0"/>
                <a:sym typeface="Constantia" pitchFamily="18" charset="0"/>
              </a:defRPr>
            </a:lvl4pPr>
            <a:lvl5pPr marL="1462087" indent="-209550" algn="l" rtl="0" eaLnBrk="1" fontAlgn="base" latinLnBrk="1" hangingPunct="1">
              <a:lnSpc>
                <a:spcPct val="100000"/>
              </a:lnSpc>
              <a:spcBef>
                <a:spcPct val="20000"/>
              </a:spcBef>
              <a:spcAft>
                <a:spcPct val="0"/>
              </a:spcAft>
              <a:buClr>
                <a:srgbClr val="10CF9B"/>
              </a:buClr>
              <a:buSzPct val="65000"/>
              <a:buFont typeface="Wingdings 2" pitchFamily="18" charset="2"/>
              <a:buChar char=""/>
              <a:defRPr sz="2000" b="0" i="0" u="none" baseline="0">
                <a:solidFill>
                  <a:schemeClr val="dk1"/>
                </a:solidFill>
                <a:latin typeface="Constantia" pitchFamily="18" charset="0"/>
                <a:sym typeface="Constantia" pitchFamily="18" charset="0"/>
              </a:defRPr>
            </a:lvl5pPr>
          </a:lstStyle>
          <a:p>
            <a:pPr lvl="0"/>
            <a:r>
              <a:rPr lang="en-US" altLang="en-US" b="1"/>
              <a:t>6 Weeks Industrial Training </a:t>
            </a:r>
          </a:p>
          <a:p>
            <a:pPr lvl="0"/>
            <a:r>
              <a:rPr lang="en-US" altLang="en-US"/>
              <a:t>FlagBits Technologies offer 6 Week Summer Training for diploma polytechnic Students.We provide a platform to learn about Latest Technologies.After completion of training students are awarded by certificate. For Details of material . Flagbits Technologies offering short term courses for the candidates who want to achieve their goal in short time or who doesn’t have enough time for industrial training . We provide technical knowledge by which they can get reputed job in a reputed company in the field they are interested . Flagbits teaches the professional point to point which they really need .</a:t>
            </a:r>
          </a:p>
          <a:p>
            <a:pPr lvl="0">
              <a:buNone/>
            </a:pPr>
            <a:endParaRPr lang="en-US" altLang="en-US"/>
          </a:p>
        </p:txBody>
      </p:sp>
    </p:spTree>
  </p:cSld>
  <p:clrMapOvr>
    <a:masterClrMapping/>
  </p:clrMapOvr>
  <p:transition>
    <p:wheel spokes="8"/>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Title 1048622"/>
          <p:cNvSpPr>
            <a:spLocks noGrp="1"/>
          </p:cNvSpPr>
          <p:nvPr>
            <p:ph type="title"/>
          </p:nvPr>
        </p:nvSpPr>
        <p:spPr>
          <a:xfrm>
            <a:off x="609600" y="704850"/>
            <a:ext cx="10972800" cy="1143000"/>
          </a:xfrm>
          <a:prstGeom prst="rect">
            <a:avLst/>
          </a:prstGeom>
          <a:noFill/>
          <a:ln>
            <a:noFill/>
          </a:ln>
        </p:spPr>
        <p:txBody>
          <a:bodyPr vert="horz" lIns="0" tIns="45720" rIns="0" bIns="0" anchor="b"/>
          <a:lstStyle>
            <a:lvl1pPr marL="0" indent="0" algn="l" rtl="0" eaLnBrk="1" fontAlgn="base" latinLnBrk="1" hangingPunct="1">
              <a:lnSpc>
                <a:spcPct val="100000"/>
              </a:lnSpc>
              <a:spcBef>
                <a:spcPct val="0"/>
              </a:spcBef>
              <a:spcAft>
                <a:spcPct val="0"/>
              </a:spcAft>
              <a:buFontTx/>
              <a:buNone/>
              <a:defRPr sz="5000" b="0" i="0" u="none" baseline="0">
                <a:solidFill>
                  <a:schemeClr val="lt2"/>
                </a:solidFill>
                <a:latin typeface="Calibri" pitchFamily="34" charset="0"/>
                <a:sym typeface="Constantia" pitchFamily="18" charset="0"/>
              </a:defRPr>
            </a:lvl1pPr>
          </a:lstStyle>
          <a:p>
            <a:pPr lvl="0"/>
            <a:r>
              <a:rPr lang="en-US" altLang="en-US"/>
              <a:t>AGE MILLER </a:t>
            </a:r>
          </a:p>
        </p:txBody>
      </p:sp>
      <p:sp>
        <p:nvSpPr>
          <p:cNvPr id="1048624" name="Content Placeholder 1048623"/>
          <p:cNvSpPr>
            <a:spLocks noGrp="1"/>
          </p:cNvSpPr>
          <p:nvPr>
            <p:ph idx="1"/>
          </p:nvPr>
        </p:nvSpPr>
        <p:spPr>
          <a:xfrm>
            <a:off x="609600" y="1935162"/>
            <a:ext cx="10972800" cy="4389437"/>
          </a:xfrm>
          <a:prstGeom prst="rect">
            <a:avLst/>
          </a:prstGeom>
          <a:noFill/>
          <a:ln>
            <a:noFill/>
          </a:ln>
        </p:spPr>
        <p:txBody>
          <a:bodyPr vert="horz" lIns="91440" tIns="45720" rIns="91440" bIns="45720" anchor="t"/>
          <a:lstStyle>
            <a:lvl1pPr marL="273050" indent="-273050" algn="l" rtl="0" eaLnBrk="1" fontAlgn="base" latinLnBrk="1" hangingPunct="1">
              <a:lnSpc>
                <a:spcPct val="100000"/>
              </a:lnSpc>
              <a:spcBef>
                <a:spcPct val="20000"/>
              </a:spcBef>
              <a:spcAft>
                <a:spcPct val="0"/>
              </a:spcAft>
              <a:buClr>
                <a:srgbClr val="0BD0D9"/>
              </a:buClr>
              <a:buSzPct val="95000"/>
              <a:buFont typeface="Wingdings 2" pitchFamily="18" charset="2"/>
              <a:buChar char=""/>
              <a:defRPr sz="2600" b="0" i="0" u="none" baseline="0">
                <a:solidFill>
                  <a:schemeClr val="dk1"/>
                </a:solidFill>
                <a:latin typeface="Constantia" pitchFamily="18" charset="0"/>
                <a:sym typeface="Constantia" pitchFamily="18" charset="0"/>
              </a:defRPr>
            </a:lvl1pPr>
            <a:lvl2pPr marL="639762" indent="-246062" algn="l" rtl="0" eaLnBrk="1" fontAlgn="base" latinLnBrk="1" hangingPunct="1">
              <a:lnSpc>
                <a:spcPct val="100000"/>
              </a:lnSpc>
              <a:spcBef>
                <a:spcPct val="20000"/>
              </a:spcBef>
              <a:spcAft>
                <a:spcPct val="0"/>
              </a:spcAft>
              <a:buClr>
                <a:schemeClr val="accent1"/>
              </a:buClr>
              <a:buSzPct val="85000"/>
              <a:buFont typeface="Wingdings 2" pitchFamily="18" charset="2"/>
              <a:buChar char=""/>
              <a:defRPr sz="2400" b="0" i="0" u="none" baseline="0">
                <a:solidFill>
                  <a:schemeClr val="dk1"/>
                </a:solidFill>
                <a:latin typeface="Constantia" pitchFamily="18" charset="0"/>
                <a:sym typeface="Constantia" pitchFamily="18" charset="0"/>
              </a:defRPr>
            </a:lvl2pPr>
            <a:lvl3pPr marL="914400" indent="-246063" algn="l" rtl="0" eaLnBrk="1" fontAlgn="base" latinLnBrk="1" hangingPunct="1">
              <a:lnSpc>
                <a:spcPct val="100000"/>
              </a:lnSpc>
              <a:spcBef>
                <a:spcPct val="20000"/>
              </a:spcBef>
              <a:spcAft>
                <a:spcPct val="0"/>
              </a:spcAft>
              <a:buClr>
                <a:schemeClr val="accent2"/>
              </a:buClr>
              <a:buSzPct val="70000"/>
              <a:buFont typeface="Wingdings 2" pitchFamily="18" charset="2"/>
              <a:buChar char=""/>
              <a:defRPr sz="2100" b="0" i="0" u="none" baseline="0">
                <a:solidFill>
                  <a:schemeClr val="dk1"/>
                </a:solidFill>
                <a:latin typeface="Constantia" pitchFamily="18" charset="0"/>
                <a:sym typeface="Constantia" pitchFamily="18" charset="0"/>
              </a:defRPr>
            </a:lvl3pPr>
            <a:lvl4pPr marL="1187450" indent="-209550" algn="l" rtl="0" eaLnBrk="1" fontAlgn="base" latinLnBrk="1" hangingPunct="1">
              <a:lnSpc>
                <a:spcPct val="100000"/>
              </a:lnSpc>
              <a:spcBef>
                <a:spcPct val="20000"/>
              </a:spcBef>
              <a:spcAft>
                <a:spcPct val="0"/>
              </a:spcAft>
              <a:buClr>
                <a:srgbClr val="0BD0D9"/>
              </a:buClr>
              <a:buSzPct val="65000"/>
              <a:buFont typeface="Wingdings 2" pitchFamily="18" charset="2"/>
              <a:buChar char=""/>
              <a:defRPr sz="2000" b="0" i="0" u="none" baseline="0">
                <a:solidFill>
                  <a:schemeClr val="dk1"/>
                </a:solidFill>
                <a:latin typeface="Constantia" pitchFamily="18" charset="0"/>
                <a:sym typeface="Constantia" pitchFamily="18" charset="0"/>
              </a:defRPr>
            </a:lvl4pPr>
            <a:lvl5pPr marL="1462087" indent="-209550" algn="l" rtl="0" eaLnBrk="1" fontAlgn="base" latinLnBrk="1" hangingPunct="1">
              <a:lnSpc>
                <a:spcPct val="100000"/>
              </a:lnSpc>
              <a:spcBef>
                <a:spcPct val="20000"/>
              </a:spcBef>
              <a:spcAft>
                <a:spcPct val="0"/>
              </a:spcAft>
              <a:buClr>
                <a:srgbClr val="10CF9B"/>
              </a:buClr>
              <a:buSzPct val="65000"/>
              <a:buFont typeface="Wingdings 2" pitchFamily="18" charset="2"/>
              <a:buChar char=""/>
              <a:defRPr sz="2000" b="0" i="0" u="none" baseline="0">
                <a:solidFill>
                  <a:schemeClr val="dk1"/>
                </a:solidFill>
                <a:latin typeface="Constantia" pitchFamily="18" charset="0"/>
                <a:sym typeface="Constantia" pitchFamily="18" charset="0"/>
              </a:defRPr>
            </a:lvl5pPr>
          </a:lstStyle>
          <a:p>
            <a:pPr lvl="0"/>
            <a:r>
              <a:rPr lang="en-US" altLang="en-US" b="1"/>
              <a:t>Brief introduction :</a:t>
            </a:r>
          </a:p>
          <a:p>
            <a:pPr lvl="0"/>
            <a:r>
              <a:rPr lang="en-US" altLang="en-US"/>
              <a:t>This machine comes with top quality components from the world, such as </a:t>
            </a:r>
          </a:p>
          <a:p>
            <a:pPr lvl="0"/>
            <a:r>
              <a:rPr lang="en-US" altLang="en-US"/>
              <a:t>HSD spindle, Sweden Vomade gear reducer , Germany helical racks etc., and could run very stable at 25m/min. </a:t>
            </a:r>
            <a:r>
              <a:t/>
            </a:r>
            <a:br/>
            <a:r>
              <a:rPr lang="en-US" altLang="en-US"/>
              <a:t> </a:t>
            </a:r>
          </a:p>
          <a:p>
            <a:pPr lvl="0">
              <a:buNone/>
            </a:pPr>
            <a:endParaRPr lang="en-US" altLang="en-US"/>
          </a:p>
        </p:txBody>
      </p:sp>
    </p:spTree>
  </p:cSld>
  <p:clrMapOvr>
    <a:masterClrMapping/>
  </p:clrMapOvr>
  <p:transition>
    <p:wheel spokes="8"/>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5" name="Title 1048624"/>
          <p:cNvSpPr>
            <a:spLocks noGrp="1"/>
          </p:cNvSpPr>
          <p:nvPr>
            <p:ph type="title"/>
          </p:nvPr>
        </p:nvSpPr>
        <p:spPr>
          <a:xfrm>
            <a:off x="609600" y="704850"/>
            <a:ext cx="10972800" cy="1143000"/>
          </a:xfrm>
          <a:prstGeom prst="rect">
            <a:avLst/>
          </a:prstGeom>
          <a:noFill/>
          <a:ln>
            <a:noFill/>
          </a:ln>
        </p:spPr>
        <p:txBody>
          <a:bodyPr vert="horz" lIns="0" tIns="45720" rIns="0" bIns="0" anchor="b"/>
          <a:lstStyle>
            <a:lvl1pPr marL="0" indent="0" algn="l" rtl="0" eaLnBrk="1" fontAlgn="base" latinLnBrk="1" hangingPunct="1">
              <a:lnSpc>
                <a:spcPct val="100000"/>
              </a:lnSpc>
              <a:spcBef>
                <a:spcPct val="0"/>
              </a:spcBef>
              <a:spcAft>
                <a:spcPct val="0"/>
              </a:spcAft>
              <a:buFontTx/>
              <a:buNone/>
              <a:defRPr sz="5000" b="0" i="0" u="none" baseline="0">
                <a:solidFill>
                  <a:schemeClr val="lt2"/>
                </a:solidFill>
                <a:latin typeface="Calibri" pitchFamily="34" charset="0"/>
                <a:sym typeface="Constantia" pitchFamily="18" charset="0"/>
              </a:defRPr>
            </a:lvl1pPr>
          </a:lstStyle>
          <a:p>
            <a:pPr lvl="0"/>
            <a:r>
              <a:rPr lang="en-US" altLang="en-US"/>
              <a:t>PICTURE OF AGE MILLER </a:t>
            </a:r>
          </a:p>
        </p:txBody>
      </p:sp>
      <p:pic>
        <p:nvPicPr>
          <p:cNvPr id="2097159" name="Content Placeholder 2097158" descr="h4-line-r.png"/>
          <p:cNvPicPr>
            <a:picLocks noGrp="1"/>
          </p:cNvPicPr>
          <p:nvPr>
            <p:ph idx="1"/>
          </p:nvPr>
        </p:nvPicPr>
        <p:blipFill>
          <a:blip r:embed="rId2"/>
          <a:srcRect/>
          <a:stretch>
            <a:fillRect/>
          </a:stretch>
        </p:blipFill>
        <p:spPr>
          <a:xfrm>
            <a:off x="4719637" y="4030662"/>
            <a:ext cx="2752725" cy="200025"/>
          </a:xfrm>
          <a:prstGeom prst="rect">
            <a:avLst/>
          </a:prstGeom>
          <a:noFill/>
          <a:ln>
            <a:noFill/>
          </a:ln>
        </p:spPr>
      </p:pic>
      <p:pic>
        <p:nvPicPr>
          <p:cNvPr id="2097160" name="Picture 2097159" descr="C:\Users\student.9th_labd_16\Downloads\B8DY5FD8j3Q.jpg"/>
          <p:cNvPicPr>
            <a:picLocks/>
          </p:cNvPicPr>
          <p:nvPr/>
        </p:nvPicPr>
        <p:blipFill>
          <a:blip r:embed="rId3"/>
          <a:srcRect/>
          <a:stretch>
            <a:fillRect/>
          </a:stretch>
        </p:blipFill>
        <p:spPr>
          <a:xfrm>
            <a:off x="2292350" y="2184400"/>
            <a:ext cx="7178675" cy="4114800"/>
          </a:xfrm>
          <a:prstGeom prst="rect">
            <a:avLst/>
          </a:prstGeom>
          <a:noFill/>
          <a:ln>
            <a:noFill/>
          </a:ln>
        </p:spPr>
      </p:pic>
    </p:spTree>
  </p:cSld>
  <p:clrMapOvr>
    <a:masterClrMapping/>
  </p:clrMapOvr>
  <p:transition>
    <p:wheel spokes="8"/>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Title 1048625"/>
          <p:cNvSpPr>
            <a:spLocks noGrp="1"/>
          </p:cNvSpPr>
          <p:nvPr>
            <p:ph type="title"/>
          </p:nvPr>
        </p:nvSpPr>
        <p:spPr>
          <a:xfrm>
            <a:off x="760412" y="758825"/>
            <a:ext cx="10972800" cy="1143000"/>
          </a:xfrm>
          <a:prstGeom prst="rect">
            <a:avLst/>
          </a:prstGeom>
          <a:noFill/>
          <a:ln>
            <a:noFill/>
          </a:ln>
        </p:spPr>
        <p:txBody>
          <a:bodyPr vert="horz" lIns="0" tIns="45720" rIns="0" bIns="0" anchor="b"/>
          <a:lstStyle>
            <a:lvl1pPr marL="0" indent="0" algn="l" rtl="0" eaLnBrk="1" fontAlgn="base" latinLnBrk="1" hangingPunct="1">
              <a:lnSpc>
                <a:spcPct val="100000"/>
              </a:lnSpc>
              <a:spcBef>
                <a:spcPct val="0"/>
              </a:spcBef>
              <a:spcAft>
                <a:spcPct val="0"/>
              </a:spcAft>
              <a:buFontTx/>
              <a:buNone/>
              <a:defRPr sz="5000" b="0" i="0" u="none" baseline="0">
                <a:solidFill>
                  <a:schemeClr val="lt2"/>
                </a:solidFill>
                <a:latin typeface="Calibri" pitchFamily="34" charset="0"/>
                <a:sym typeface="Constantia" pitchFamily="18" charset="0"/>
              </a:defRPr>
            </a:lvl1pPr>
          </a:lstStyle>
          <a:p>
            <a:pPr lvl="0"/>
            <a:r>
              <a:rPr lang="en-US" altLang="en-US" sz="4400"/>
              <a:t>DATAIL ABOUT MACHINE YOUR WORK </a:t>
            </a:r>
          </a:p>
        </p:txBody>
      </p:sp>
      <p:sp>
        <p:nvSpPr>
          <p:cNvPr id="1048627" name="Content Placeholder 1048626"/>
          <p:cNvSpPr>
            <a:spLocks noGrp="1"/>
          </p:cNvSpPr>
          <p:nvPr>
            <p:ph idx="1"/>
          </p:nvPr>
        </p:nvSpPr>
        <p:spPr>
          <a:xfrm>
            <a:off x="609600" y="1935162"/>
            <a:ext cx="10972800" cy="4389437"/>
          </a:xfrm>
          <a:prstGeom prst="rect">
            <a:avLst/>
          </a:prstGeom>
          <a:noFill/>
          <a:ln>
            <a:noFill/>
          </a:ln>
        </p:spPr>
        <p:txBody>
          <a:bodyPr vert="horz" lIns="91440" tIns="45720" rIns="91440" bIns="45720" anchor="t"/>
          <a:lstStyle>
            <a:lvl1pPr marL="273050" indent="-273050" algn="l" rtl="0" eaLnBrk="1" fontAlgn="base" latinLnBrk="1" hangingPunct="1">
              <a:lnSpc>
                <a:spcPct val="100000"/>
              </a:lnSpc>
              <a:spcBef>
                <a:spcPct val="20000"/>
              </a:spcBef>
              <a:spcAft>
                <a:spcPct val="0"/>
              </a:spcAft>
              <a:buClr>
                <a:srgbClr val="0BD0D9"/>
              </a:buClr>
              <a:buSzPct val="95000"/>
              <a:buFont typeface="Wingdings 2" pitchFamily="18" charset="2"/>
              <a:buChar char=""/>
              <a:defRPr sz="2600" b="0" i="0" u="none" baseline="0">
                <a:solidFill>
                  <a:schemeClr val="dk1"/>
                </a:solidFill>
                <a:latin typeface="Constantia" pitchFamily="18" charset="0"/>
                <a:sym typeface="Constantia" pitchFamily="18" charset="0"/>
              </a:defRPr>
            </a:lvl1pPr>
            <a:lvl2pPr marL="639762" indent="-246062" algn="l" rtl="0" eaLnBrk="1" fontAlgn="base" latinLnBrk="1" hangingPunct="1">
              <a:lnSpc>
                <a:spcPct val="100000"/>
              </a:lnSpc>
              <a:spcBef>
                <a:spcPct val="20000"/>
              </a:spcBef>
              <a:spcAft>
                <a:spcPct val="0"/>
              </a:spcAft>
              <a:buClr>
                <a:schemeClr val="accent1"/>
              </a:buClr>
              <a:buSzPct val="85000"/>
              <a:buFont typeface="Wingdings 2" pitchFamily="18" charset="2"/>
              <a:buChar char=""/>
              <a:defRPr sz="2400" b="0" i="0" u="none" baseline="0">
                <a:solidFill>
                  <a:schemeClr val="dk1"/>
                </a:solidFill>
                <a:latin typeface="Constantia" pitchFamily="18" charset="0"/>
                <a:sym typeface="Constantia" pitchFamily="18" charset="0"/>
              </a:defRPr>
            </a:lvl2pPr>
            <a:lvl3pPr marL="914400" indent="-246063" algn="l" rtl="0" eaLnBrk="1" fontAlgn="base" latinLnBrk="1" hangingPunct="1">
              <a:lnSpc>
                <a:spcPct val="100000"/>
              </a:lnSpc>
              <a:spcBef>
                <a:spcPct val="20000"/>
              </a:spcBef>
              <a:spcAft>
                <a:spcPct val="0"/>
              </a:spcAft>
              <a:buClr>
                <a:schemeClr val="accent2"/>
              </a:buClr>
              <a:buSzPct val="70000"/>
              <a:buFont typeface="Wingdings 2" pitchFamily="18" charset="2"/>
              <a:buChar char=""/>
              <a:defRPr sz="2100" b="0" i="0" u="none" baseline="0">
                <a:solidFill>
                  <a:schemeClr val="dk1"/>
                </a:solidFill>
                <a:latin typeface="Constantia" pitchFamily="18" charset="0"/>
                <a:sym typeface="Constantia" pitchFamily="18" charset="0"/>
              </a:defRPr>
            </a:lvl3pPr>
            <a:lvl4pPr marL="1187450" indent="-209550" algn="l" rtl="0" eaLnBrk="1" fontAlgn="base" latinLnBrk="1" hangingPunct="1">
              <a:lnSpc>
                <a:spcPct val="100000"/>
              </a:lnSpc>
              <a:spcBef>
                <a:spcPct val="20000"/>
              </a:spcBef>
              <a:spcAft>
                <a:spcPct val="0"/>
              </a:spcAft>
              <a:buClr>
                <a:srgbClr val="0BD0D9"/>
              </a:buClr>
              <a:buSzPct val="65000"/>
              <a:buFont typeface="Wingdings 2" pitchFamily="18" charset="2"/>
              <a:buChar char=""/>
              <a:defRPr sz="2000" b="0" i="0" u="none" baseline="0">
                <a:solidFill>
                  <a:schemeClr val="dk1"/>
                </a:solidFill>
                <a:latin typeface="Constantia" pitchFamily="18" charset="0"/>
                <a:sym typeface="Constantia" pitchFamily="18" charset="0"/>
              </a:defRPr>
            </a:lvl4pPr>
            <a:lvl5pPr marL="1462087" indent="-209550" algn="l" rtl="0" eaLnBrk="1" fontAlgn="base" latinLnBrk="1" hangingPunct="1">
              <a:lnSpc>
                <a:spcPct val="100000"/>
              </a:lnSpc>
              <a:spcBef>
                <a:spcPct val="20000"/>
              </a:spcBef>
              <a:spcAft>
                <a:spcPct val="0"/>
              </a:spcAft>
              <a:buClr>
                <a:srgbClr val="10CF9B"/>
              </a:buClr>
              <a:buSzPct val="65000"/>
              <a:buFont typeface="Wingdings 2" pitchFamily="18" charset="2"/>
              <a:buChar char=""/>
              <a:defRPr sz="2000" b="0" i="0" u="none" baseline="0">
                <a:solidFill>
                  <a:schemeClr val="dk1"/>
                </a:solidFill>
                <a:latin typeface="Constantia" pitchFamily="18" charset="0"/>
                <a:sym typeface="Constantia" pitchFamily="18" charset="0"/>
              </a:defRPr>
            </a:lvl5pPr>
          </a:lstStyle>
          <a:p>
            <a:pPr lvl="0"/>
            <a:r>
              <a:rPr lang="en-US" altLang="en-US"/>
              <a:t>The Machine Age is an era that includes the early 20th century, sometimes also including the late 19th century. An approximate dating would be about 1880 to 1945. Considered to be at a peak in the time between the first and second  world wars, it forms a late part of the Second Industrial Revolution. By the mid to late 1940s, the atom bomb the first computers and the transistor came into being,</a:t>
            </a:r>
            <a:r>
              <a:rPr lang="en-US" altLang="en-US" baseline="30000"/>
              <a:t>[6]</a:t>
            </a:r>
            <a:r>
              <a:rPr lang="en-US" altLang="en-US"/>
              <a:t> beginning the contemporary era of Digital Revolution and thus ending the intellectual model of the machine age founded in the mechanical and heralding a new more complex model of high technology. The digital era has been called the Second Machine Age,with its increased</a:t>
            </a:r>
          </a:p>
        </p:txBody>
      </p:sp>
    </p:spTree>
  </p:cSld>
  <p:clrMapOvr>
    <a:masterClrMapping/>
  </p:clrMapOvr>
  <p:transition>
    <p:wheel spokes="8"/>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4" name="Title 1048633"/>
          <p:cNvSpPr>
            <a:spLocks noGrp="1"/>
          </p:cNvSpPr>
          <p:nvPr>
            <p:ph type="title"/>
          </p:nvPr>
        </p:nvSpPr>
        <p:spPr>
          <a:xfrm>
            <a:off x="609600" y="704850"/>
            <a:ext cx="10972800" cy="1143000"/>
          </a:xfrm>
          <a:prstGeom prst="rect">
            <a:avLst/>
          </a:prstGeom>
          <a:noFill/>
          <a:ln>
            <a:noFill/>
          </a:ln>
        </p:spPr>
        <p:txBody>
          <a:bodyPr vert="horz" lIns="0" tIns="45720" rIns="0" bIns="0" anchor="b"/>
          <a:lstStyle>
            <a:lvl1pPr marL="0" indent="0" algn="l" rtl="0" eaLnBrk="1" fontAlgn="base" latinLnBrk="1" hangingPunct="1">
              <a:lnSpc>
                <a:spcPct val="100000"/>
              </a:lnSpc>
              <a:spcBef>
                <a:spcPct val="0"/>
              </a:spcBef>
              <a:spcAft>
                <a:spcPct val="0"/>
              </a:spcAft>
              <a:buFontTx/>
              <a:buNone/>
              <a:defRPr sz="5000" b="0" i="0" u="none" baseline="0">
                <a:solidFill>
                  <a:schemeClr val="lt2"/>
                </a:solidFill>
                <a:latin typeface="Calibri" pitchFamily="34" charset="0"/>
                <a:sym typeface="Constantia" pitchFamily="18" charset="0"/>
              </a:defRPr>
            </a:lvl1pPr>
          </a:lstStyle>
          <a:p>
            <a:pPr lvl="0"/>
            <a:r>
              <a:rPr lang="en-US" altLang="en-US" sz="4500"/>
              <a:t>WHAT I LEARNED FROM INDUSTRIL TRAININIG </a:t>
            </a:r>
          </a:p>
        </p:txBody>
      </p:sp>
      <p:pic>
        <p:nvPicPr>
          <p:cNvPr id="2097161" name="Content Placeholder 2097160"/>
          <p:cNvPicPr>
            <a:picLocks noGrp="1"/>
          </p:cNvPicPr>
          <p:nvPr>
            <p:ph idx="1"/>
          </p:nvPr>
        </p:nvPicPr>
        <p:blipFill>
          <a:blip r:embed="rId2"/>
          <a:srcRect/>
          <a:stretch>
            <a:fillRect/>
          </a:stretch>
        </p:blipFill>
        <p:spPr>
          <a:xfrm>
            <a:off x="530225" y="1931987"/>
            <a:ext cx="11058525" cy="4402137"/>
          </a:xfrm>
          <a:prstGeom prst="rect">
            <a:avLst/>
          </a:prstGeom>
          <a:noFill/>
          <a:ln>
            <a:noFill/>
          </a:ln>
        </p:spPr>
      </p:pic>
    </p:spTree>
  </p:cSld>
  <p:clrMapOvr>
    <a:masterClrMapping/>
  </p:clrMapOvr>
  <p:transition>
    <p:wheel spokes="8"/>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Title 1048595"/>
          <p:cNvSpPr>
            <a:spLocks noGrp="1"/>
          </p:cNvSpPr>
          <p:nvPr>
            <p:ph type="title"/>
          </p:nvPr>
        </p:nvSpPr>
        <p:spPr>
          <a:xfrm>
            <a:off x="609600" y="704850"/>
            <a:ext cx="10972800" cy="1143000"/>
          </a:xfrm>
          <a:prstGeom prst="rect">
            <a:avLst/>
          </a:prstGeom>
          <a:noFill/>
          <a:ln>
            <a:noFill/>
          </a:ln>
        </p:spPr>
        <p:txBody>
          <a:bodyPr vert="horz" lIns="0" tIns="45720" rIns="0" bIns="0" anchor="b"/>
          <a:lstStyle>
            <a:lvl1pPr marL="0" indent="0" algn="l" rtl="0" eaLnBrk="1" fontAlgn="base" latinLnBrk="1" hangingPunct="1">
              <a:lnSpc>
                <a:spcPct val="100000"/>
              </a:lnSpc>
              <a:spcBef>
                <a:spcPct val="0"/>
              </a:spcBef>
              <a:spcAft>
                <a:spcPct val="0"/>
              </a:spcAft>
              <a:buFontTx/>
              <a:buNone/>
              <a:defRPr sz="5000" b="0" i="0" u="none" baseline="0">
                <a:solidFill>
                  <a:schemeClr val="lt2"/>
                </a:solidFill>
                <a:latin typeface="Calibri" pitchFamily="34" charset="0"/>
                <a:sym typeface="Constantia" pitchFamily="18" charset="0"/>
              </a:defRPr>
            </a:lvl1pPr>
          </a:lstStyle>
          <a:p>
            <a:pPr lvl="0"/>
            <a:r>
              <a:rPr lang="en-US" altLang="en-US" sz="4500"/>
              <a:t>Product name with brief description along with picture  </a:t>
            </a:r>
          </a:p>
        </p:txBody>
      </p:sp>
      <p:sp>
        <p:nvSpPr>
          <p:cNvPr id="1048597" name="Content Placeholder 1048596"/>
          <p:cNvSpPr>
            <a:spLocks noGrp="1"/>
          </p:cNvSpPr>
          <p:nvPr>
            <p:ph idx="1"/>
          </p:nvPr>
        </p:nvSpPr>
        <p:spPr>
          <a:xfrm>
            <a:off x="609600" y="1935162"/>
            <a:ext cx="10972800" cy="4389437"/>
          </a:xfrm>
          <a:prstGeom prst="rect">
            <a:avLst/>
          </a:prstGeom>
          <a:noFill/>
          <a:ln>
            <a:noFill/>
          </a:ln>
        </p:spPr>
        <p:txBody>
          <a:bodyPr vert="horz" lIns="91440" tIns="45720" rIns="91440" bIns="45720" anchor="t"/>
          <a:lstStyle>
            <a:lvl1pPr marL="273050" indent="-273050" algn="l" rtl="0" eaLnBrk="1" fontAlgn="base" latinLnBrk="1" hangingPunct="1">
              <a:lnSpc>
                <a:spcPct val="100000"/>
              </a:lnSpc>
              <a:spcBef>
                <a:spcPct val="20000"/>
              </a:spcBef>
              <a:spcAft>
                <a:spcPct val="0"/>
              </a:spcAft>
              <a:buClr>
                <a:srgbClr val="0BD0D9"/>
              </a:buClr>
              <a:buSzPct val="95000"/>
              <a:buFont typeface="Wingdings 2" pitchFamily="18" charset="2"/>
              <a:buChar char=""/>
              <a:defRPr sz="2600" b="0" i="0" u="none" baseline="0">
                <a:solidFill>
                  <a:schemeClr val="dk1"/>
                </a:solidFill>
                <a:latin typeface="Constantia" pitchFamily="18" charset="0"/>
                <a:sym typeface="Constantia" pitchFamily="18" charset="0"/>
              </a:defRPr>
            </a:lvl1pPr>
            <a:lvl2pPr marL="639762" indent="-246062" algn="l" rtl="0" eaLnBrk="1" fontAlgn="base" latinLnBrk="1" hangingPunct="1">
              <a:lnSpc>
                <a:spcPct val="100000"/>
              </a:lnSpc>
              <a:spcBef>
                <a:spcPct val="20000"/>
              </a:spcBef>
              <a:spcAft>
                <a:spcPct val="0"/>
              </a:spcAft>
              <a:buClr>
                <a:schemeClr val="accent1"/>
              </a:buClr>
              <a:buSzPct val="85000"/>
              <a:buFont typeface="Wingdings 2" pitchFamily="18" charset="2"/>
              <a:buChar char=""/>
              <a:defRPr sz="2400" b="0" i="0" u="none" baseline="0">
                <a:solidFill>
                  <a:schemeClr val="dk1"/>
                </a:solidFill>
                <a:latin typeface="Constantia" pitchFamily="18" charset="0"/>
                <a:sym typeface="Constantia" pitchFamily="18" charset="0"/>
              </a:defRPr>
            </a:lvl2pPr>
            <a:lvl3pPr marL="914400" indent="-246063" algn="l" rtl="0" eaLnBrk="1" fontAlgn="base" latinLnBrk="1" hangingPunct="1">
              <a:lnSpc>
                <a:spcPct val="100000"/>
              </a:lnSpc>
              <a:spcBef>
                <a:spcPct val="20000"/>
              </a:spcBef>
              <a:spcAft>
                <a:spcPct val="0"/>
              </a:spcAft>
              <a:buClr>
                <a:schemeClr val="accent2"/>
              </a:buClr>
              <a:buSzPct val="70000"/>
              <a:buFont typeface="Wingdings 2" pitchFamily="18" charset="2"/>
              <a:buChar char=""/>
              <a:defRPr sz="2100" b="0" i="0" u="none" baseline="0">
                <a:solidFill>
                  <a:schemeClr val="dk1"/>
                </a:solidFill>
                <a:latin typeface="Constantia" pitchFamily="18" charset="0"/>
                <a:sym typeface="Constantia" pitchFamily="18" charset="0"/>
              </a:defRPr>
            </a:lvl3pPr>
            <a:lvl4pPr marL="1187450" indent="-209550" algn="l" rtl="0" eaLnBrk="1" fontAlgn="base" latinLnBrk="1" hangingPunct="1">
              <a:lnSpc>
                <a:spcPct val="100000"/>
              </a:lnSpc>
              <a:spcBef>
                <a:spcPct val="20000"/>
              </a:spcBef>
              <a:spcAft>
                <a:spcPct val="0"/>
              </a:spcAft>
              <a:buClr>
                <a:srgbClr val="0BD0D9"/>
              </a:buClr>
              <a:buSzPct val="65000"/>
              <a:buFont typeface="Wingdings 2" pitchFamily="18" charset="2"/>
              <a:buChar char=""/>
              <a:defRPr sz="2000" b="0" i="0" u="none" baseline="0">
                <a:solidFill>
                  <a:schemeClr val="dk1"/>
                </a:solidFill>
                <a:latin typeface="Constantia" pitchFamily="18" charset="0"/>
                <a:sym typeface="Constantia" pitchFamily="18" charset="0"/>
              </a:defRPr>
            </a:lvl4pPr>
            <a:lvl5pPr marL="1462087" indent="-209550" algn="l" rtl="0" eaLnBrk="1" fontAlgn="base" latinLnBrk="1" hangingPunct="1">
              <a:lnSpc>
                <a:spcPct val="100000"/>
              </a:lnSpc>
              <a:spcBef>
                <a:spcPct val="20000"/>
              </a:spcBef>
              <a:spcAft>
                <a:spcPct val="0"/>
              </a:spcAft>
              <a:buClr>
                <a:srgbClr val="10CF9B"/>
              </a:buClr>
              <a:buSzPct val="65000"/>
              <a:buFont typeface="Wingdings 2" pitchFamily="18" charset="2"/>
              <a:buChar char=""/>
              <a:defRPr sz="2000" b="0" i="0" u="none" baseline="0">
                <a:solidFill>
                  <a:schemeClr val="dk1"/>
                </a:solidFill>
                <a:latin typeface="Constantia" pitchFamily="18" charset="0"/>
                <a:sym typeface="Constantia" pitchFamily="18" charset="0"/>
              </a:defRPr>
            </a:lvl5pPr>
          </a:lstStyle>
          <a:p>
            <a:pPr lvl="0">
              <a:buNone/>
            </a:pPr>
            <a:r>
              <a:rPr lang="en-US" altLang="en-US" sz="2400" b="1"/>
              <a:t>Seamless Tubes and Pipes </a:t>
            </a:r>
          </a:p>
          <a:p>
            <a:pPr lvl="0">
              <a:buNone/>
            </a:pPr>
            <a:r>
              <a:rPr lang="en-US" altLang="en-US" sz="2400"/>
              <a:t>Jindal Saw Limited</a:t>
            </a:r>
          </a:p>
          <a:p>
            <a:pPr lvl="0"/>
            <a:r>
              <a:rPr lang="en-US" altLang="en-US" sz="2400" b="1"/>
              <a:t>Product Description</a:t>
            </a:r>
          </a:p>
          <a:p>
            <a:pPr lvl="0"/>
            <a:r>
              <a:rPr lang="en-US" altLang="en-US" sz="2400"/>
              <a:t>We are one step ahead from our competitors indulged in making and supplying huge range of Seamless Tubes and Pipes from Kosi Kalan, Uttar Pradesh, India. This division manufactures and markets Seamless Pipes &amp; Tubes. The Pipes are mainly used in Petroleum, Exploration, General Engineering, Power and Automotive. Seamless division has till date manufactured and supplied approx. 1 Million MT of Pipe across the globe. Besides having strong market presence in India, this division has supplied pipes to Middle East, North America, Latin America, Europe, Asia, CIS and Africa.</a:t>
            </a:r>
          </a:p>
        </p:txBody>
      </p:sp>
    </p:spTree>
  </p:cSld>
  <p:clrMapOvr>
    <a:masterClrMapping/>
  </p:clrMapOvr>
  <p:transition>
    <p:wheel spokes="8"/>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609600" y="1935162"/>
            <a:ext cx="4811486" cy="4389437"/>
          </a:xfrm>
        </p:spPr>
        <p:txBody>
          <a:bodyPr/>
          <a:lstStyle/>
          <a:p>
            <a:r>
              <a:rPr lang="en-US" sz="6000" spc="300" dirty="0" smtClean="0">
                <a:solidFill>
                  <a:srgbClr val="FF0000"/>
                </a:solidFill>
              </a:rPr>
              <a:t>                                                      Thank you</a:t>
            </a:r>
            <a:endParaRPr lang="en-US" sz="6000" spc="300" dirty="0">
              <a:solidFill>
                <a:srgbClr val="FF0000"/>
              </a:solidFill>
            </a:endParaRPr>
          </a:p>
        </p:txBody>
      </p:sp>
    </p:spTree>
  </p:cSld>
  <p:clrMapOvr>
    <a:masterClrMapping/>
  </p:clrMapOvr>
  <p:transition>
    <p:wheel spokes="8"/>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Title 1048597"/>
          <p:cNvSpPr>
            <a:spLocks noGrp="1"/>
          </p:cNvSpPr>
          <p:nvPr>
            <p:ph type="title"/>
          </p:nvPr>
        </p:nvSpPr>
        <p:spPr>
          <a:xfrm>
            <a:off x="609600" y="704850"/>
            <a:ext cx="10972800" cy="1143000"/>
          </a:xfrm>
          <a:prstGeom prst="rect">
            <a:avLst/>
          </a:prstGeom>
          <a:noFill/>
          <a:ln>
            <a:noFill/>
          </a:ln>
        </p:spPr>
        <p:txBody>
          <a:bodyPr vert="horz" lIns="0" tIns="45720" rIns="0" bIns="0" anchor="b"/>
          <a:lstStyle>
            <a:lvl1pPr marL="0" indent="0" algn="l" rtl="0" eaLnBrk="1" fontAlgn="base" latinLnBrk="1" hangingPunct="1">
              <a:lnSpc>
                <a:spcPct val="100000"/>
              </a:lnSpc>
              <a:spcBef>
                <a:spcPct val="0"/>
              </a:spcBef>
              <a:spcAft>
                <a:spcPct val="0"/>
              </a:spcAft>
              <a:buFontTx/>
              <a:buNone/>
              <a:defRPr sz="5000" b="0" i="0" u="none" baseline="0">
                <a:solidFill>
                  <a:schemeClr val="lt2"/>
                </a:solidFill>
                <a:latin typeface="Calibri" pitchFamily="34" charset="0"/>
                <a:sym typeface="Constantia" pitchFamily="18" charset="0"/>
              </a:defRPr>
            </a:lvl1pPr>
          </a:lstStyle>
          <a:p>
            <a:endParaRPr lang="en-US" altLang="en-US"/>
          </a:p>
        </p:txBody>
      </p:sp>
      <p:sp>
        <p:nvSpPr>
          <p:cNvPr id="1048599" name="Content Placeholder 1048598"/>
          <p:cNvSpPr>
            <a:spLocks noGrp="1"/>
          </p:cNvSpPr>
          <p:nvPr>
            <p:ph idx="1"/>
          </p:nvPr>
        </p:nvSpPr>
        <p:spPr>
          <a:xfrm>
            <a:off x="609600" y="1935162"/>
            <a:ext cx="10972800" cy="4389437"/>
          </a:xfrm>
          <a:prstGeom prst="rect">
            <a:avLst/>
          </a:prstGeom>
          <a:noFill/>
          <a:ln>
            <a:noFill/>
          </a:ln>
        </p:spPr>
        <p:txBody>
          <a:bodyPr vert="horz" lIns="91440" tIns="45720" rIns="91440" bIns="45720" anchor="t"/>
          <a:lstStyle>
            <a:lvl1pPr marL="273050" indent="-273050" algn="l" rtl="0" eaLnBrk="1" fontAlgn="base" latinLnBrk="1" hangingPunct="1">
              <a:lnSpc>
                <a:spcPct val="100000"/>
              </a:lnSpc>
              <a:spcBef>
                <a:spcPct val="20000"/>
              </a:spcBef>
              <a:spcAft>
                <a:spcPct val="0"/>
              </a:spcAft>
              <a:buClr>
                <a:srgbClr val="0BD0D9"/>
              </a:buClr>
              <a:buSzPct val="95000"/>
              <a:buFont typeface="Wingdings 2" pitchFamily="18" charset="2"/>
              <a:buChar char=""/>
              <a:defRPr sz="2600" b="0" i="0" u="none" baseline="0">
                <a:solidFill>
                  <a:schemeClr val="dk1"/>
                </a:solidFill>
                <a:latin typeface="Constantia" pitchFamily="18" charset="0"/>
                <a:sym typeface="Constantia" pitchFamily="18" charset="0"/>
              </a:defRPr>
            </a:lvl1pPr>
            <a:lvl2pPr marL="639762" indent="-246062" algn="l" rtl="0" eaLnBrk="1" fontAlgn="base" latinLnBrk="1" hangingPunct="1">
              <a:lnSpc>
                <a:spcPct val="100000"/>
              </a:lnSpc>
              <a:spcBef>
                <a:spcPct val="20000"/>
              </a:spcBef>
              <a:spcAft>
                <a:spcPct val="0"/>
              </a:spcAft>
              <a:buClr>
                <a:schemeClr val="accent1"/>
              </a:buClr>
              <a:buSzPct val="85000"/>
              <a:buFont typeface="Wingdings 2" pitchFamily="18" charset="2"/>
              <a:buChar char=""/>
              <a:defRPr sz="2400" b="0" i="0" u="none" baseline="0">
                <a:solidFill>
                  <a:schemeClr val="dk1"/>
                </a:solidFill>
                <a:latin typeface="Constantia" pitchFamily="18" charset="0"/>
                <a:sym typeface="Constantia" pitchFamily="18" charset="0"/>
              </a:defRPr>
            </a:lvl2pPr>
            <a:lvl3pPr marL="914400" indent="-246063" algn="l" rtl="0" eaLnBrk="1" fontAlgn="base" latinLnBrk="1" hangingPunct="1">
              <a:lnSpc>
                <a:spcPct val="100000"/>
              </a:lnSpc>
              <a:spcBef>
                <a:spcPct val="20000"/>
              </a:spcBef>
              <a:spcAft>
                <a:spcPct val="0"/>
              </a:spcAft>
              <a:buClr>
                <a:schemeClr val="accent2"/>
              </a:buClr>
              <a:buSzPct val="70000"/>
              <a:buFont typeface="Wingdings 2" pitchFamily="18" charset="2"/>
              <a:buChar char=""/>
              <a:defRPr sz="2100" b="0" i="0" u="none" baseline="0">
                <a:solidFill>
                  <a:schemeClr val="dk1"/>
                </a:solidFill>
                <a:latin typeface="Constantia" pitchFamily="18" charset="0"/>
                <a:sym typeface="Constantia" pitchFamily="18" charset="0"/>
              </a:defRPr>
            </a:lvl3pPr>
            <a:lvl4pPr marL="1187450" indent="-209550" algn="l" rtl="0" eaLnBrk="1" fontAlgn="base" latinLnBrk="1" hangingPunct="1">
              <a:lnSpc>
                <a:spcPct val="100000"/>
              </a:lnSpc>
              <a:spcBef>
                <a:spcPct val="20000"/>
              </a:spcBef>
              <a:spcAft>
                <a:spcPct val="0"/>
              </a:spcAft>
              <a:buClr>
                <a:srgbClr val="0BD0D9"/>
              </a:buClr>
              <a:buSzPct val="65000"/>
              <a:buFont typeface="Wingdings 2" pitchFamily="18" charset="2"/>
              <a:buChar char=""/>
              <a:defRPr sz="2000" b="0" i="0" u="none" baseline="0">
                <a:solidFill>
                  <a:schemeClr val="dk1"/>
                </a:solidFill>
                <a:latin typeface="Constantia" pitchFamily="18" charset="0"/>
                <a:sym typeface="Constantia" pitchFamily="18" charset="0"/>
              </a:defRPr>
            </a:lvl4pPr>
            <a:lvl5pPr marL="1462087" indent="-209550" algn="l" rtl="0" eaLnBrk="1" fontAlgn="base" latinLnBrk="1" hangingPunct="1">
              <a:lnSpc>
                <a:spcPct val="100000"/>
              </a:lnSpc>
              <a:spcBef>
                <a:spcPct val="20000"/>
              </a:spcBef>
              <a:spcAft>
                <a:spcPct val="0"/>
              </a:spcAft>
              <a:buClr>
                <a:srgbClr val="10CF9B"/>
              </a:buClr>
              <a:buSzPct val="65000"/>
              <a:buFont typeface="Wingdings 2" pitchFamily="18" charset="2"/>
              <a:buChar char=""/>
              <a:defRPr sz="2000" b="0" i="0" u="none" baseline="0">
                <a:solidFill>
                  <a:schemeClr val="dk1"/>
                </a:solidFill>
                <a:latin typeface="Constantia" pitchFamily="18" charset="0"/>
                <a:sym typeface="Constantia" pitchFamily="18" charset="0"/>
              </a:defRPr>
            </a:lvl5pPr>
          </a:lstStyle>
          <a:p>
            <a:pPr lvl="0">
              <a:lnSpc>
                <a:spcPct val="80000"/>
              </a:lnSpc>
              <a:buNone/>
            </a:pPr>
            <a:r>
              <a:rPr lang="en-US" altLang="en-US" sz="2200" b="1"/>
              <a:t>Seamless Tubes and Pipes </a:t>
            </a:r>
          </a:p>
          <a:p>
            <a:pPr lvl="0">
              <a:lnSpc>
                <a:spcPct val="80000"/>
              </a:lnSpc>
            </a:pPr>
            <a:r>
              <a:rPr lang="en-US" altLang="en-US" sz="2200"/>
              <a:t>Country:</a:t>
            </a:r>
          </a:p>
          <a:p>
            <a:pPr lvl="0">
              <a:lnSpc>
                <a:spcPct val="80000"/>
              </a:lnSpc>
            </a:pPr>
            <a:r>
              <a:rPr lang="en-US" altLang="en-US" sz="2200"/>
              <a:t>India</a:t>
            </a:r>
          </a:p>
          <a:p>
            <a:pPr lvl="0">
              <a:lnSpc>
                <a:spcPct val="80000"/>
              </a:lnSpc>
            </a:pPr>
            <a:r>
              <a:rPr lang="en-US" altLang="en-US" sz="2200"/>
              <a:t>Brand Name:</a:t>
            </a:r>
          </a:p>
          <a:p>
            <a:pPr lvl="0">
              <a:lnSpc>
                <a:spcPct val="80000"/>
              </a:lnSpc>
            </a:pPr>
            <a:r>
              <a:rPr lang="en-US" altLang="en-US" sz="2200"/>
              <a:t>Jindal Saw Limited</a:t>
            </a:r>
          </a:p>
          <a:p>
            <a:pPr lvl="0">
              <a:lnSpc>
                <a:spcPct val="80000"/>
              </a:lnSpc>
            </a:pPr>
            <a:r>
              <a:rPr lang="en-US" altLang="en-US" sz="2200" b="1"/>
              <a:t>Product Description</a:t>
            </a:r>
          </a:p>
          <a:p>
            <a:pPr lvl="0">
              <a:lnSpc>
                <a:spcPct val="80000"/>
              </a:lnSpc>
            </a:pPr>
            <a:r>
              <a:rPr lang="en-US" altLang="en-US" sz="2200"/>
              <a:t>We are one step ahead from our competitors indulged in making and supplying huge range of Seamless Tubes and Pipes from Kosi Kalan, Uttar Pradesh, India. This division manufactures and markets Seamless Pipes &amp; Tubes. The Pipes are mainly used in Petroleum, Exploration, General Engineering, Power and Automotive. Seamless division has till date manufactured and supplied approx. 1 Million MT of Pipe across the globe. Besides having strong market presence in India, this division has supplied pipes to Middle East, North America, Latin America, Europe, Asia, CIS and Africa.</a:t>
            </a:r>
          </a:p>
          <a:p>
            <a:pPr lvl="0">
              <a:lnSpc>
                <a:spcPct val="80000"/>
              </a:lnSpc>
            </a:pPr>
            <a:endParaRPr lang="en-US" altLang="en-US" sz="2200"/>
          </a:p>
        </p:txBody>
      </p:sp>
    </p:spTree>
  </p:cSld>
  <p:clrMapOvr>
    <a:masterClrMapping/>
  </p:clrMapOvr>
  <p:transition>
    <p:wheel spokes="8"/>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1048599"/>
          <p:cNvSpPr>
            <a:spLocks noGrp="1"/>
          </p:cNvSpPr>
          <p:nvPr>
            <p:ph type="title"/>
          </p:nvPr>
        </p:nvSpPr>
        <p:spPr>
          <a:xfrm>
            <a:off x="1744662" y="0"/>
            <a:ext cx="11928475" cy="990600"/>
          </a:xfrm>
          <a:prstGeom prst="rect">
            <a:avLst/>
          </a:prstGeom>
          <a:noFill/>
          <a:ln>
            <a:noFill/>
          </a:ln>
        </p:spPr>
        <p:txBody>
          <a:bodyPr vert="horz" lIns="0" tIns="45720" rIns="0" bIns="0" anchor="b"/>
          <a:lstStyle>
            <a:lvl1pPr marL="0" indent="0" algn="l" rtl="0" eaLnBrk="1" fontAlgn="base" latinLnBrk="1" hangingPunct="1">
              <a:lnSpc>
                <a:spcPct val="100000"/>
              </a:lnSpc>
              <a:spcBef>
                <a:spcPct val="0"/>
              </a:spcBef>
              <a:spcAft>
                <a:spcPct val="0"/>
              </a:spcAft>
              <a:buFontTx/>
              <a:buNone/>
              <a:defRPr sz="5000" b="0" i="0" u="none" baseline="0">
                <a:solidFill>
                  <a:schemeClr val="lt2"/>
                </a:solidFill>
                <a:latin typeface="Calibri" pitchFamily="34" charset="0"/>
                <a:sym typeface="Constantia" pitchFamily="18" charset="0"/>
              </a:defRPr>
            </a:lvl1pPr>
          </a:lstStyle>
          <a:p>
            <a:pPr lvl="0"/>
            <a:r>
              <a:rPr lang="en-US" altLang="en-US" sz="6000"/>
              <a:t>Introduction of industry</a:t>
            </a:r>
          </a:p>
        </p:txBody>
      </p:sp>
      <p:sp>
        <p:nvSpPr>
          <p:cNvPr id="1048601" name="Content Placeholder 1048600"/>
          <p:cNvSpPr>
            <a:spLocks noGrp="1"/>
          </p:cNvSpPr>
          <p:nvPr>
            <p:ph idx="1"/>
          </p:nvPr>
        </p:nvSpPr>
        <p:spPr>
          <a:xfrm>
            <a:off x="609600" y="1935162"/>
            <a:ext cx="10972800" cy="4389437"/>
          </a:xfrm>
          <a:prstGeom prst="rect">
            <a:avLst/>
          </a:prstGeom>
          <a:noFill/>
          <a:ln>
            <a:noFill/>
          </a:ln>
        </p:spPr>
        <p:txBody>
          <a:bodyPr vert="horz" lIns="91440" tIns="45720" rIns="91440" bIns="45720" anchor="t"/>
          <a:lstStyle>
            <a:lvl1pPr marL="273050" indent="-273050" algn="l" rtl="0" eaLnBrk="1" fontAlgn="base" latinLnBrk="1" hangingPunct="1">
              <a:lnSpc>
                <a:spcPct val="100000"/>
              </a:lnSpc>
              <a:spcBef>
                <a:spcPct val="20000"/>
              </a:spcBef>
              <a:spcAft>
                <a:spcPct val="0"/>
              </a:spcAft>
              <a:buClr>
                <a:srgbClr val="0BD0D9"/>
              </a:buClr>
              <a:buSzPct val="95000"/>
              <a:buFont typeface="Wingdings 2" pitchFamily="18" charset="2"/>
              <a:buChar char=""/>
              <a:defRPr sz="2600" b="0" i="0" u="none" baseline="0">
                <a:solidFill>
                  <a:schemeClr val="dk1"/>
                </a:solidFill>
                <a:latin typeface="Constantia" pitchFamily="18" charset="0"/>
                <a:sym typeface="Constantia" pitchFamily="18" charset="0"/>
              </a:defRPr>
            </a:lvl1pPr>
            <a:lvl2pPr marL="639762" indent="-246062" algn="l" rtl="0" eaLnBrk="1" fontAlgn="base" latinLnBrk="1" hangingPunct="1">
              <a:lnSpc>
                <a:spcPct val="100000"/>
              </a:lnSpc>
              <a:spcBef>
                <a:spcPct val="20000"/>
              </a:spcBef>
              <a:spcAft>
                <a:spcPct val="0"/>
              </a:spcAft>
              <a:buClr>
                <a:schemeClr val="accent1"/>
              </a:buClr>
              <a:buSzPct val="85000"/>
              <a:buFont typeface="Wingdings 2" pitchFamily="18" charset="2"/>
              <a:buChar char=""/>
              <a:defRPr sz="2400" b="0" i="0" u="none" baseline="0">
                <a:solidFill>
                  <a:schemeClr val="dk1"/>
                </a:solidFill>
                <a:latin typeface="Constantia" pitchFamily="18" charset="0"/>
                <a:sym typeface="Constantia" pitchFamily="18" charset="0"/>
              </a:defRPr>
            </a:lvl2pPr>
            <a:lvl3pPr marL="914400" indent="-246063" algn="l" rtl="0" eaLnBrk="1" fontAlgn="base" latinLnBrk="1" hangingPunct="1">
              <a:lnSpc>
                <a:spcPct val="100000"/>
              </a:lnSpc>
              <a:spcBef>
                <a:spcPct val="20000"/>
              </a:spcBef>
              <a:spcAft>
                <a:spcPct val="0"/>
              </a:spcAft>
              <a:buClr>
                <a:schemeClr val="accent2"/>
              </a:buClr>
              <a:buSzPct val="70000"/>
              <a:buFont typeface="Wingdings 2" pitchFamily="18" charset="2"/>
              <a:buChar char=""/>
              <a:defRPr sz="2100" b="0" i="0" u="none" baseline="0">
                <a:solidFill>
                  <a:schemeClr val="dk1"/>
                </a:solidFill>
                <a:latin typeface="Constantia" pitchFamily="18" charset="0"/>
                <a:sym typeface="Constantia" pitchFamily="18" charset="0"/>
              </a:defRPr>
            </a:lvl3pPr>
            <a:lvl4pPr marL="1187450" indent="-209550" algn="l" rtl="0" eaLnBrk="1" fontAlgn="base" latinLnBrk="1" hangingPunct="1">
              <a:lnSpc>
                <a:spcPct val="100000"/>
              </a:lnSpc>
              <a:spcBef>
                <a:spcPct val="20000"/>
              </a:spcBef>
              <a:spcAft>
                <a:spcPct val="0"/>
              </a:spcAft>
              <a:buClr>
                <a:srgbClr val="0BD0D9"/>
              </a:buClr>
              <a:buSzPct val="65000"/>
              <a:buFont typeface="Wingdings 2" pitchFamily="18" charset="2"/>
              <a:buChar char=""/>
              <a:defRPr sz="2000" b="0" i="0" u="none" baseline="0">
                <a:solidFill>
                  <a:schemeClr val="dk1"/>
                </a:solidFill>
                <a:latin typeface="Constantia" pitchFamily="18" charset="0"/>
                <a:sym typeface="Constantia" pitchFamily="18" charset="0"/>
              </a:defRPr>
            </a:lvl4pPr>
            <a:lvl5pPr marL="1462087" indent="-209550" algn="l" rtl="0" eaLnBrk="1" fontAlgn="base" latinLnBrk="1" hangingPunct="1">
              <a:lnSpc>
                <a:spcPct val="100000"/>
              </a:lnSpc>
              <a:spcBef>
                <a:spcPct val="20000"/>
              </a:spcBef>
              <a:spcAft>
                <a:spcPct val="0"/>
              </a:spcAft>
              <a:buClr>
                <a:srgbClr val="10CF9B"/>
              </a:buClr>
              <a:buSzPct val="65000"/>
              <a:buFont typeface="Wingdings 2" pitchFamily="18" charset="2"/>
              <a:buChar char=""/>
              <a:defRPr sz="2000" b="0" i="0" u="none" baseline="0">
                <a:solidFill>
                  <a:schemeClr val="dk1"/>
                </a:solidFill>
                <a:latin typeface="Constantia" pitchFamily="18" charset="0"/>
                <a:sym typeface="Constantia" pitchFamily="18" charset="0"/>
              </a:defRPr>
            </a:lvl5pPr>
          </a:lstStyle>
          <a:p>
            <a:pPr lvl="0"/>
            <a:r>
              <a:rPr lang="en-US" altLang="en-US"/>
              <a:t>We are making and supplying huge range of SAW Pipes from Kosi Kalan, Uttar Pradesh, India. We are the market leader capacity wise in manufacturing of large diameter submerged Arc Welded (SAW) Pipes using U-O-E, J-C-O and Helical Processes. The SAW Pipes are mainly used in transportation of Oil, Gas, Slurry and Water. Available in diverse types and qualities. Additionally, these can be availed from us at market leading price</a:t>
            </a:r>
          </a:p>
        </p:txBody>
      </p:sp>
    </p:spTree>
  </p:cSld>
  <p:clrMapOvr>
    <a:masterClrMapping/>
  </p:clrMapOvr>
  <p:transition>
    <p:wheel spokes="8"/>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itle 1048601"/>
          <p:cNvSpPr>
            <a:spLocks noGrp="1"/>
          </p:cNvSpPr>
          <p:nvPr>
            <p:ph type="title"/>
          </p:nvPr>
        </p:nvSpPr>
        <p:spPr>
          <a:xfrm>
            <a:off x="609600" y="704850"/>
            <a:ext cx="10972800" cy="1143000"/>
          </a:xfrm>
          <a:prstGeom prst="rect">
            <a:avLst/>
          </a:prstGeom>
          <a:noFill/>
          <a:ln>
            <a:noFill/>
          </a:ln>
        </p:spPr>
        <p:txBody>
          <a:bodyPr vert="horz" lIns="0" tIns="45720" rIns="0" bIns="0" anchor="b"/>
          <a:lstStyle>
            <a:lvl1pPr marL="0" indent="0" algn="l" rtl="0" eaLnBrk="1" fontAlgn="base" latinLnBrk="1" hangingPunct="1">
              <a:lnSpc>
                <a:spcPct val="100000"/>
              </a:lnSpc>
              <a:spcBef>
                <a:spcPct val="0"/>
              </a:spcBef>
              <a:spcAft>
                <a:spcPct val="0"/>
              </a:spcAft>
              <a:buFontTx/>
              <a:buNone/>
              <a:defRPr sz="5000" b="0" i="0" u="none" baseline="0">
                <a:solidFill>
                  <a:schemeClr val="lt2"/>
                </a:solidFill>
                <a:latin typeface="Calibri" pitchFamily="34" charset="0"/>
                <a:sym typeface="Constantia" pitchFamily="18" charset="0"/>
              </a:defRPr>
            </a:lvl1pPr>
          </a:lstStyle>
          <a:p>
            <a:pPr lvl="0"/>
            <a:r>
              <a:rPr lang="en-US" altLang="en-US"/>
              <a:t>Different products in jindal saw limited </a:t>
            </a:r>
          </a:p>
        </p:txBody>
      </p:sp>
      <p:sp>
        <p:nvSpPr>
          <p:cNvPr id="1048603" name="Content Placeholder 1048602"/>
          <p:cNvSpPr>
            <a:spLocks noGrp="1"/>
          </p:cNvSpPr>
          <p:nvPr>
            <p:ph idx="1"/>
          </p:nvPr>
        </p:nvSpPr>
        <p:spPr>
          <a:xfrm>
            <a:off x="609600" y="1935162"/>
            <a:ext cx="10972800" cy="4389437"/>
          </a:xfrm>
          <a:prstGeom prst="rect">
            <a:avLst/>
          </a:prstGeom>
          <a:noFill/>
          <a:ln>
            <a:noFill/>
          </a:ln>
        </p:spPr>
        <p:txBody>
          <a:bodyPr vert="horz" lIns="91440" tIns="45720" rIns="91440" bIns="45720" anchor="t"/>
          <a:lstStyle>
            <a:lvl1pPr marL="273050" indent="-273050" algn="l" rtl="0" eaLnBrk="1" fontAlgn="base" latinLnBrk="1" hangingPunct="1">
              <a:lnSpc>
                <a:spcPct val="100000"/>
              </a:lnSpc>
              <a:spcBef>
                <a:spcPct val="20000"/>
              </a:spcBef>
              <a:spcAft>
                <a:spcPct val="0"/>
              </a:spcAft>
              <a:buClr>
                <a:srgbClr val="0BD0D9"/>
              </a:buClr>
              <a:buSzPct val="95000"/>
              <a:buFont typeface="Wingdings 2" pitchFamily="18" charset="2"/>
              <a:buChar char=""/>
              <a:defRPr sz="2600" b="0" i="0" u="none" baseline="0">
                <a:solidFill>
                  <a:schemeClr val="dk1"/>
                </a:solidFill>
                <a:latin typeface="Constantia" pitchFamily="18" charset="0"/>
                <a:sym typeface="Constantia" pitchFamily="18" charset="0"/>
              </a:defRPr>
            </a:lvl1pPr>
            <a:lvl2pPr marL="639762" indent="-246062" algn="l" rtl="0" eaLnBrk="1" fontAlgn="base" latinLnBrk="1" hangingPunct="1">
              <a:lnSpc>
                <a:spcPct val="100000"/>
              </a:lnSpc>
              <a:spcBef>
                <a:spcPct val="20000"/>
              </a:spcBef>
              <a:spcAft>
                <a:spcPct val="0"/>
              </a:spcAft>
              <a:buClr>
                <a:schemeClr val="accent1"/>
              </a:buClr>
              <a:buSzPct val="85000"/>
              <a:buFont typeface="Wingdings 2" pitchFamily="18" charset="2"/>
              <a:buChar char=""/>
              <a:defRPr sz="2400" b="0" i="0" u="none" baseline="0">
                <a:solidFill>
                  <a:schemeClr val="dk1"/>
                </a:solidFill>
                <a:latin typeface="Constantia" pitchFamily="18" charset="0"/>
                <a:sym typeface="Constantia" pitchFamily="18" charset="0"/>
              </a:defRPr>
            </a:lvl2pPr>
            <a:lvl3pPr marL="914400" indent="-246063" algn="l" rtl="0" eaLnBrk="1" fontAlgn="base" latinLnBrk="1" hangingPunct="1">
              <a:lnSpc>
                <a:spcPct val="100000"/>
              </a:lnSpc>
              <a:spcBef>
                <a:spcPct val="20000"/>
              </a:spcBef>
              <a:spcAft>
                <a:spcPct val="0"/>
              </a:spcAft>
              <a:buClr>
                <a:schemeClr val="accent2"/>
              </a:buClr>
              <a:buSzPct val="70000"/>
              <a:buFont typeface="Wingdings 2" pitchFamily="18" charset="2"/>
              <a:buChar char=""/>
              <a:defRPr sz="2100" b="0" i="0" u="none" baseline="0">
                <a:solidFill>
                  <a:schemeClr val="dk1"/>
                </a:solidFill>
                <a:latin typeface="Constantia" pitchFamily="18" charset="0"/>
                <a:sym typeface="Constantia" pitchFamily="18" charset="0"/>
              </a:defRPr>
            </a:lvl3pPr>
            <a:lvl4pPr marL="1187450" indent="-209550" algn="l" rtl="0" eaLnBrk="1" fontAlgn="base" latinLnBrk="1" hangingPunct="1">
              <a:lnSpc>
                <a:spcPct val="100000"/>
              </a:lnSpc>
              <a:spcBef>
                <a:spcPct val="20000"/>
              </a:spcBef>
              <a:spcAft>
                <a:spcPct val="0"/>
              </a:spcAft>
              <a:buClr>
                <a:srgbClr val="0BD0D9"/>
              </a:buClr>
              <a:buSzPct val="65000"/>
              <a:buFont typeface="Wingdings 2" pitchFamily="18" charset="2"/>
              <a:buChar char=""/>
              <a:defRPr sz="2000" b="0" i="0" u="none" baseline="0">
                <a:solidFill>
                  <a:schemeClr val="dk1"/>
                </a:solidFill>
                <a:latin typeface="Constantia" pitchFamily="18" charset="0"/>
                <a:sym typeface="Constantia" pitchFamily="18" charset="0"/>
              </a:defRPr>
            </a:lvl4pPr>
            <a:lvl5pPr marL="1462087" indent="-209550" algn="l" rtl="0" eaLnBrk="1" fontAlgn="base" latinLnBrk="1" hangingPunct="1">
              <a:lnSpc>
                <a:spcPct val="100000"/>
              </a:lnSpc>
              <a:spcBef>
                <a:spcPct val="20000"/>
              </a:spcBef>
              <a:spcAft>
                <a:spcPct val="0"/>
              </a:spcAft>
              <a:buClr>
                <a:srgbClr val="10CF9B"/>
              </a:buClr>
              <a:buSzPct val="65000"/>
              <a:buFont typeface="Wingdings 2" pitchFamily="18" charset="2"/>
              <a:buChar char=""/>
              <a:defRPr sz="2000" b="0" i="0" u="none" baseline="0">
                <a:solidFill>
                  <a:schemeClr val="dk1"/>
                </a:solidFill>
                <a:latin typeface="Constantia" pitchFamily="18" charset="0"/>
                <a:sym typeface="Constantia" pitchFamily="18" charset="0"/>
              </a:defRPr>
            </a:lvl5pPr>
          </a:lstStyle>
          <a:p>
            <a:pPr lvl="0"/>
            <a:r>
              <a:rPr lang="en-US" altLang="en-US" b="1"/>
              <a:t>Products of the company:</a:t>
            </a:r>
            <a:r>
              <a:rPr lang="en-US" altLang="en-US"/>
              <a:t> </a:t>
            </a:r>
          </a:p>
          <a:p>
            <a:pPr lvl="0"/>
            <a:r>
              <a:rPr lang="en-US" altLang="en-US" b="1"/>
              <a:t>Large diameter pipes</a:t>
            </a:r>
            <a:r>
              <a:rPr lang="en-US" altLang="en-US"/>
              <a:t> – </a:t>
            </a:r>
          </a:p>
          <a:p>
            <a:pPr lvl="0"/>
            <a:r>
              <a:rPr lang="en-US" altLang="en-US"/>
              <a:t>   • Line pipes    • Anti–corrosion coatings   • Conversion casings   • Hot–pulled induction bends</a:t>
            </a:r>
          </a:p>
          <a:p>
            <a:pPr lvl="0"/>
            <a:r>
              <a:rPr lang="en-US" altLang="en-US" b="1"/>
              <a:t>Ductile iron (DI) pipes</a:t>
            </a:r>
            <a:r>
              <a:rPr lang="en-US" altLang="en-US"/>
              <a:t> – </a:t>
            </a:r>
          </a:p>
          <a:p>
            <a:pPr lvl="0"/>
            <a:r>
              <a:rPr lang="en-US" altLang="en-US"/>
              <a:t>   • Seamless tubes</a:t>
            </a:r>
          </a:p>
          <a:p>
            <a:pPr lvl="0">
              <a:buNone/>
            </a:pPr>
            <a:endParaRPr lang="en-US" altLang="en-US"/>
          </a:p>
        </p:txBody>
      </p:sp>
    </p:spTree>
  </p:cSld>
  <p:clrMapOvr>
    <a:masterClrMapping/>
  </p:clrMapOvr>
  <p:transition>
    <p:wheel spokes="8"/>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1048603"/>
          <p:cNvSpPr>
            <a:spLocks noGrp="1"/>
          </p:cNvSpPr>
          <p:nvPr>
            <p:ph type="title"/>
          </p:nvPr>
        </p:nvSpPr>
        <p:spPr>
          <a:xfrm>
            <a:off x="609600" y="704850"/>
            <a:ext cx="10972800" cy="1143000"/>
          </a:xfrm>
          <a:prstGeom prst="rect">
            <a:avLst/>
          </a:prstGeom>
          <a:noFill/>
          <a:ln>
            <a:noFill/>
          </a:ln>
        </p:spPr>
        <p:txBody>
          <a:bodyPr vert="horz" lIns="0" tIns="45720" rIns="0" bIns="0" anchor="b"/>
          <a:lstStyle>
            <a:lvl1pPr marL="0" indent="0" algn="l" rtl="0" eaLnBrk="1" fontAlgn="base" latinLnBrk="1" hangingPunct="1">
              <a:lnSpc>
                <a:spcPct val="100000"/>
              </a:lnSpc>
              <a:spcBef>
                <a:spcPct val="0"/>
              </a:spcBef>
              <a:spcAft>
                <a:spcPct val="0"/>
              </a:spcAft>
              <a:buFontTx/>
              <a:buNone/>
              <a:defRPr sz="5000" b="0" i="0" u="none" baseline="0">
                <a:solidFill>
                  <a:schemeClr val="lt2"/>
                </a:solidFill>
                <a:latin typeface="Calibri" pitchFamily="34" charset="0"/>
                <a:sym typeface="Constantia" pitchFamily="18" charset="0"/>
              </a:defRPr>
            </a:lvl1pPr>
          </a:lstStyle>
          <a:p>
            <a:pPr lvl="0"/>
            <a:r>
              <a:rPr lang="en-US" altLang="en-US" sz="4500"/>
              <a:t>This product to manucturing in jindal saw limited</a:t>
            </a:r>
          </a:p>
        </p:txBody>
      </p:sp>
      <p:pic>
        <p:nvPicPr>
          <p:cNvPr id="2097155" name="Content Placeholder 2097154" descr="new-saw-pipe.jpg"/>
          <p:cNvPicPr>
            <a:picLocks noGrp="1"/>
          </p:cNvPicPr>
          <p:nvPr>
            <p:ph idx="1"/>
          </p:nvPr>
        </p:nvPicPr>
        <p:blipFill>
          <a:blip r:embed="rId2"/>
          <a:srcRect/>
          <a:stretch>
            <a:fillRect/>
          </a:stretch>
        </p:blipFill>
        <p:spPr>
          <a:xfrm>
            <a:off x="1924050" y="2374900"/>
            <a:ext cx="7651750" cy="3467100"/>
          </a:xfrm>
          <a:prstGeom prst="rect">
            <a:avLst/>
          </a:prstGeom>
          <a:noFill/>
          <a:ln>
            <a:noFill/>
          </a:ln>
        </p:spPr>
      </p:pic>
    </p:spTree>
  </p:cSld>
  <p:clrMapOvr>
    <a:masterClrMapping/>
  </p:clrMapOvr>
  <p:transition>
    <p:wheel spokes="8"/>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1048604"/>
          <p:cNvSpPr>
            <a:spLocks noGrp="1"/>
          </p:cNvSpPr>
          <p:nvPr>
            <p:ph type="title"/>
          </p:nvPr>
        </p:nvSpPr>
        <p:spPr>
          <a:xfrm>
            <a:off x="609600" y="704850"/>
            <a:ext cx="10972800" cy="1143000"/>
          </a:xfrm>
          <a:prstGeom prst="rect">
            <a:avLst/>
          </a:prstGeom>
          <a:noFill/>
          <a:ln>
            <a:noFill/>
          </a:ln>
        </p:spPr>
        <p:txBody>
          <a:bodyPr vert="horz" lIns="0" tIns="45720" rIns="0" bIns="0" anchor="b"/>
          <a:lstStyle>
            <a:lvl1pPr marL="0" indent="0" algn="l" rtl="0" eaLnBrk="1" fontAlgn="base" latinLnBrk="1" hangingPunct="1">
              <a:lnSpc>
                <a:spcPct val="100000"/>
              </a:lnSpc>
              <a:spcBef>
                <a:spcPct val="0"/>
              </a:spcBef>
              <a:spcAft>
                <a:spcPct val="0"/>
              </a:spcAft>
              <a:buFontTx/>
              <a:buNone/>
              <a:defRPr sz="5000" b="0" i="0" u="none" baseline="0">
                <a:solidFill>
                  <a:schemeClr val="lt2"/>
                </a:solidFill>
                <a:latin typeface="Calibri" pitchFamily="34" charset="0"/>
                <a:sym typeface="Constantia" pitchFamily="18" charset="0"/>
              </a:defRPr>
            </a:lvl1pPr>
          </a:lstStyle>
          <a:p>
            <a:pPr lvl="0"/>
            <a:r>
              <a:rPr lang="en-US" altLang="en-US"/>
              <a:t>Full discription product with picture </a:t>
            </a:r>
          </a:p>
        </p:txBody>
      </p:sp>
      <p:pic>
        <p:nvPicPr>
          <p:cNvPr id="2097156" name="Content Placeholder 2097155" descr="saw-pipes-612.jpg"/>
          <p:cNvPicPr>
            <a:picLocks noGrp="1"/>
          </p:cNvPicPr>
          <p:nvPr>
            <p:ph idx="1"/>
          </p:nvPr>
        </p:nvPicPr>
        <p:blipFill>
          <a:blip r:embed="rId2"/>
          <a:srcRect/>
          <a:stretch>
            <a:fillRect/>
          </a:stretch>
        </p:blipFill>
        <p:spPr>
          <a:xfrm>
            <a:off x="814387" y="4122737"/>
            <a:ext cx="8002587" cy="2428875"/>
          </a:xfrm>
          <a:prstGeom prst="rect">
            <a:avLst/>
          </a:prstGeom>
          <a:noFill/>
          <a:ln>
            <a:noFill/>
          </a:ln>
        </p:spPr>
      </p:pic>
      <p:pic>
        <p:nvPicPr>
          <p:cNvPr id="2097157" name="Picture 2097156" descr="seamless-tubes-and-pipes-621.jpg"/>
          <p:cNvPicPr>
            <a:picLocks/>
          </p:cNvPicPr>
          <p:nvPr/>
        </p:nvPicPr>
        <p:blipFill>
          <a:blip r:embed="rId3"/>
          <a:srcRect/>
          <a:stretch>
            <a:fillRect/>
          </a:stretch>
        </p:blipFill>
        <p:spPr>
          <a:xfrm>
            <a:off x="793750" y="1570037"/>
            <a:ext cx="8308975" cy="1897062"/>
          </a:xfrm>
          <a:prstGeom prst="rect">
            <a:avLst/>
          </a:prstGeom>
          <a:noFill/>
          <a:ln>
            <a:noFill/>
          </a:ln>
        </p:spPr>
      </p:pic>
    </p:spTree>
  </p:cSld>
  <p:clrMapOvr>
    <a:masterClrMapping/>
  </p:clrMapOvr>
  <p:transition>
    <p:wheel spokes="8"/>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1048605"/>
          <p:cNvSpPr>
            <a:spLocks noGrp="1"/>
          </p:cNvSpPr>
          <p:nvPr>
            <p:ph type="title"/>
          </p:nvPr>
        </p:nvSpPr>
        <p:spPr>
          <a:xfrm>
            <a:off x="1744662" y="0"/>
            <a:ext cx="11928475" cy="990600"/>
          </a:xfrm>
          <a:prstGeom prst="rect">
            <a:avLst/>
          </a:prstGeom>
          <a:noFill/>
          <a:ln>
            <a:noFill/>
          </a:ln>
        </p:spPr>
        <p:txBody>
          <a:bodyPr vert="horz" lIns="0" tIns="45720" rIns="0" bIns="0" anchor="b"/>
          <a:lstStyle>
            <a:lvl1pPr marL="0" indent="0" algn="l" rtl="0" eaLnBrk="1" fontAlgn="base" latinLnBrk="1" hangingPunct="1">
              <a:lnSpc>
                <a:spcPct val="100000"/>
              </a:lnSpc>
              <a:spcBef>
                <a:spcPct val="0"/>
              </a:spcBef>
              <a:spcAft>
                <a:spcPct val="0"/>
              </a:spcAft>
              <a:buFontTx/>
              <a:buNone/>
              <a:defRPr sz="5000" b="0" i="0" u="none" baseline="0">
                <a:solidFill>
                  <a:schemeClr val="lt2"/>
                </a:solidFill>
                <a:latin typeface="Calibri" pitchFamily="34" charset="0"/>
                <a:sym typeface="Constantia" pitchFamily="18" charset="0"/>
              </a:defRPr>
            </a:lvl1pPr>
          </a:lstStyle>
          <a:p>
            <a:pPr lvl="0"/>
            <a:r>
              <a:rPr lang="en-US" altLang="en-US" sz="6000"/>
              <a:t>Introduction of industry</a:t>
            </a:r>
          </a:p>
        </p:txBody>
      </p:sp>
      <p:sp>
        <p:nvSpPr>
          <p:cNvPr id="1048607" name="Content Placeholder 1048606"/>
          <p:cNvSpPr>
            <a:spLocks noGrp="1"/>
          </p:cNvSpPr>
          <p:nvPr>
            <p:ph idx="1"/>
          </p:nvPr>
        </p:nvSpPr>
        <p:spPr>
          <a:xfrm>
            <a:off x="609600" y="1935162"/>
            <a:ext cx="10972800" cy="4389437"/>
          </a:xfrm>
          <a:prstGeom prst="rect">
            <a:avLst/>
          </a:prstGeom>
          <a:noFill/>
          <a:ln>
            <a:noFill/>
          </a:ln>
        </p:spPr>
        <p:txBody>
          <a:bodyPr vert="horz" lIns="91440" tIns="45720" rIns="91440" bIns="45720" anchor="t"/>
          <a:lstStyle>
            <a:lvl1pPr marL="273050" indent="-273050" algn="l" rtl="0" eaLnBrk="1" fontAlgn="base" latinLnBrk="1" hangingPunct="1">
              <a:lnSpc>
                <a:spcPct val="100000"/>
              </a:lnSpc>
              <a:spcBef>
                <a:spcPct val="20000"/>
              </a:spcBef>
              <a:spcAft>
                <a:spcPct val="0"/>
              </a:spcAft>
              <a:buClr>
                <a:srgbClr val="0BD0D9"/>
              </a:buClr>
              <a:buSzPct val="95000"/>
              <a:buFont typeface="Wingdings 2" pitchFamily="18" charset="2"/>
              <a:buChar char=""/>
              <a:defRPr sz="2600" b="0" i="0" u="none" baseline="0">
                <a:solidFill>
                  <a:schemeClr val="dk1"/>
                </a:solidFill>
                <a:latin typeface="Constantia" pitchFamily="18" charset="0"/>
                <a:sym typeface="Constantia" pitchFamily="18" charset="0"/>
              </a:defRPr>
            </a:lvl1pPr>
            <a:lvl2pPr marL="639762" indent="-246062" algn="l" rtl="0" eaLnBrk="1" fontAlgn="base" latinLnBrk="1" hangingPunct="1">
              <a:lnSpc>
                <a:spcPct val="100000"/>
              </a:lnSpc>
              <a:spcBef>
                <a:spcPct val="20000"/>
              </a:spcBef>
              <a:spcAft>
                <a:spcPct val="0"/>
              </a:spcAft>
              <a:buClr>
                <a:schemeClr val="accent1"/>
              </a:buClr>
              <a:buSzPct val="85000"/>
              <a:buFont typeface="Wingdings 2" pitchFamily="18" charset="2"/>
              <a:buChar char=""/>
              <a:defRPr sz="2400" b="0" i="0" u="none" baseline="0">
                <a:solidFill>
                  <a:schemeClr val="dk1"/>
                </a:solidFill>
                <a:latin typeface="Constantia" pitchFamily="18" charset="0"/>
                <a:sym typeface="Constantia" pitchFamily="18" charset="0"/>
              </a:defRPr>
            </a:lvl2pPr>
            <a:lvl3pPr marL="914400" indent="-246063" algn="l" rtl="0" eaLnBrk="1" fontAlgn="base" latinLnBrk="1" hangingPunct="1">
              <a:lnSpc>
                <a:spcPct val="100000"/>
              </a:lnSpc>
              <a:spcBef>
                <a:spcPct val="20000"/>
              </a:spcBef>
              <a:spcAft>
                <a:spcPct val="0"/>
              </a:spcAft>
              <a:buClr>
                <a:schemeClr val="accent2"/>
              </a:buClr>
              <a:buSzPct val="70000"/>
              <a:buFont typeface="Wingdings 2" pitchFamily="18" charset="2"/>
              <a:buChar char=""/>
              <a:defRPr sz="2100" b="0" i="0" u="none" baseline="0">
                <a:solidFill>
                  <a:schemeClr val="dk1"/>
                </a:solidFill>
                <a:latin typeface="Constantia" pitchFamily="18" charset="0"/>
                <a:sym typeface="Constantia" pitchFamily="18" charset="0"/>
              </a:defRPr>
            </a:lvl3pPr>
            <a:lvl4pPr marL="1187450" indent="-209550" algn="l" rtl="0" eaLnBrk="1" fontAlgn="base" latinLnBrk="1" hangingPunct="1">
              <a:lnSpc>
                <a:spcPct val="100000"/>
              </a:lnSpc>
              <a:spcBef>
                <a:spcPct val="20000"/>
              </a:spcBef>
              <a:spcAft>
                <a:spcPct val="0"/>
              </a:spcAft>
              <a:buClr>
                <a:srgbClr val="0BD0D9"/>
              </a:buClr>
              <a:buSzPct val="65000"/>
              <a:buFont typeface="Wingdings 2" pitchFamily="18" charset="2"/>
              <a:buChar char=""/>
              <a:defRPr sz="2000" b="0" i="0" u="none" baseline="0">
                <a:solidFill>
                  <a:schemeClr val="dk1"/>
                </a:solidFill>
                <a:latin typeface="Constantia" pitchFamily="18" charset="0"/>
                <a:sym typeface="Constantia" pitchFamily="18" charset="0"/>
              </a:defRPr>
            </a:lvl4pPr>
            <a:lvl5pPr marL="1462087" indent="-209550" algn="l" rtl="0" eaLnBrk="1" fontAlgn="base" latinLnBrk="1" hangingPunct="1">
              <a:lnSpc>
                <a:spcPct val="100000"/>
              </a:lnSpc>
              <a:spcBef>
                <a:spcPct val="20000"/>
              </a:spcBef>
              <a:spcAft>
                <a:spcPct val="0"/>
              </a:spcAft>
              <a:buClr>
                <a:srgbClr val="10CF9B"/>
              </a:buClr>
              <a:buSzPct val="65000"/>
              <a:buFont typeface="Wingdings 2" pitchFamily="18" charset="2"/>
              <a:buChar char=""/>
              <a:defRPr sz="2000" b="0" i="0" u="none" baseline="0">
                <a:solidFill>
                  <a:schemeClr val="dk1"/>
                </a:solidFill>
                <a:latin typeface="Constantia" pitchFamily="18" charset="0"/>
                <a:sym typeface="Constantia" pitchFamily="18" charset="0"/>
              </a:defRPr>
            </a:lvl5pPr>
          </a:lstStyle>
          <a:p>
            <a:pPr lvl="0"/>
            <a:r>
              <a:rPr lang="en-US" altLang="en-US"/>
              <a:t>We are making and supplying huge range of SAW Pipes from Kosi Kalan, Uttar Pradesh, India. We are the market leader capacity wise in manufacturing of large diameter submerged Arc Welded (SAW) Pipes using U-O-E, J-C-O and Helical Processes. The SAW Pipes are mainly used in transportation of Oil, Gas, Slurry and Water. Available in diverse types and qualities. Additionally, these can be availed from us at market leading price</a:t>
            </a:r>
          </a:p>
        </p:txBody>
      </p:sp>
    </p:spTree>
  </p:cSld>
  <p:clrMapOvr>
    <a:masterClrMapping/>
  </p:clrMapOvr>
  <p:transition>
    <p:wheel spokes="8"/>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1048607"/>
          <p:cNvSpPr>
            <a:spLocks noGrp="1"/>
          </p:cNvSpPr>
          <p:nvPr>
            <p:ph type="title"/>
          </p:nvPr>
        </p:nvSpPr>
        <p:spPr>
          <a:xfrm>
            <a:off x="1946275" y="84137"/>
            <a:ext cx="10871200" cy="990600"/>
          </a:xfrm>
          <a:prstGeom prst="rect">
            <a:avLst/>
          </a:prstGeom>
          <a:noFill/>
          <a:ln>
            <a:noFill/>
          </a:ln>
        </p:spPr>
        <p:txBody>
          <a:bodyPr vert="horz" lIns="0" tIns="45720" rIns="0" bIns="0" anchor="b"/>
          <a:lstStyle>
            <a:lvl1pPr marL="0" indent="0" algn="l" rtl="0" eaLnBrk="1" fontAlgn="base" latinLnBrk="1" hangingPunct="1">
              <a:lnSpc>
                <a:spcPct val="100000"/>
              </a:lnSpc>
              <a:spcBef>
                <a:spcPct val="0"/>
              </a:spcBef>
              <a:spcAft>
                <a:spcPct val="0"/>
              </a:spcAft>
              <a:buFontTx/>
              <a:buNone/>
              <a:defRPr sz="5000" b="0" i="0" u="none" baseline="0">
                <a:solidFill>
                  <a:schemeClr val="lt2"/>
                </a:solidFill>
                <a:latin typeface="Calibri" pitchFamily="34" charset="0"/>
                <a:sym typeface="Constantia" pitchFamily="18" charset="0"/>
              </a:defRPr>
            </a:lvl1pPr>
          </a:lstStyle>
          <a:p>
            <a:pPr lvl="0"/>
            <a:r>
              <a:rPr lang="en-US" altLang="en-US"/>
              <a:t>Company with full address </a:t>
            </a:r>
          </a:p>
        </p:txBody>
      </p:sp>
      <p:sp>
        <p:nvSpPr>
          <p:cNvPr id="1048609" name="Content Placeholder 1048608"/>
          <p:cNvSpPr>
            <a:spLocks noGrp="1"/>
          </p:cNvSpPr>
          <p:nvPr>
            <p:ph idx="1"/>
          </p:nvPr>
        </p:nvSpPr>
        <p:spPr>
          <a:xfrm>
            <a:off x="781050" y="1624012"/>
            <a:ext cx="10871200" cy="4495800"/>
          </a:xfrm>
          <a:prstGeom prst="rect">
            <a:avLst/>
          </a:prstGeom>
          <a:noFill/>
          <a:ln>
            <a:noFill/>
          </a:ln>
        </p:spPr>
        <p:txBody>
          <a:bodyPr vert="horz" lIns="91440" tIns="45720" rIns="91440" bIns="45720" anchor="t"/>
          <a:lstStyle>
            <a:lvl1pPr marL="273050" indent="-273050" algn="l" rtl="0" eaLnBrk="1" fontAlgn="base" latinLnBrk="1" hangingPunct="1">
              <a:lnSpc>
                <a:spcPct val="100000"/>
              </a:lnSpc>
              <a:spcBef>
                <a:spcPct val="20000"/>
              </a:spcBef>
              <a:spcAft>
                <a:spcPct val="0"/>
              </a:spcAft>
              <a:buClr>
                <a:srgbClr val="0BD0D9"/>
              </a:buClr>
              <a:buSzPct val="95000"/>
              <a:buFont typeface="Wingdings 2" pitchFamily="18" charset="2"/>
              <a:buChar char=""/>
              <a:defRPr sz="2600" b="0" i="0" u="none" baseline="0">
                <a:solidFill>
                  <a:schemeClr val="dk1"/>
                </a:solidFill>
                <a:latin typeface="Constantia" pitchFamily="18" charset="0"/>
                <a:sym typeface="Constantia" pitchFamily="18" charset="0"/>
              </a:defRPr>
            </a:lvl1pPr>
            <a:lvl2pPr marL="639762" indent="-246062" algn="l" rtl="0" eaLnBrk="1" fontAlgn="base" latinLnBrk="1" hangingPunct="1">
              <a:lnSpc>
                <a:spcPct val="100000"/>
              </a:lnSpc>
              <a:spcBef>
                <a:spcPct val="20000"/>
              </a:spcBef>
              <a:spcAft>
                <a:spcPct val="0"/>
              </a:spcAft>
              <a:buClr>
                <a:schemeClr val="accent1"/>
              </a:buClr>
              <a:buSzPct val="85000"/>
              <a:buFont typeface="Wingdings 2" pitchFamily="18" charset="2"/>
              <a:buChar char=""/>
              <a:defRPr sz="2400" b="0" i="0" u="none" baseline="0">
                <a:solidFill>
                  <a:schemeClr val="dk1"/>
                </a:solidFill>
                <a:latin typeface="Constantia" pitchFamily="18" charset="0"/>
                <a:sym typeface="Constantia" pitchFamily="18" charset="0"/>
              </a:defRPr>
            </a:lvl2pPr>
            <a:lvl3pPr marL="914400" indent="-246063" algn="l" rtl="0" eaLnBrk="1" fontAlgn="base" latinLnBrk="1" hangingPunct="1">
              <a:lnSpc>
                <a:spcPct val="100000"/>
              </a:lnSpc>
              <a:spcBef>
                <a:spcPct val="20000"/>
              </a:spcBef>
              <a:spcAft>
                <a:spcPct val="0"/>
              </a:spcAft>
              <a:buClr>
                <a:schemeClr val="accent2"/>
              </a:buClr>
              <a:buSzPct val="70000"/>
              <a:buFont typeface="Wingdings 2" pitchFamily="18" charset="2"/>
              <a:buChar char=""/>
              <a:defRPr sz="2100" b="0" i="0" u="none" baseline="0">
                <a:solidFill>
                  <a:schemeClr val="dk1"/>
                </a:solidFill>
                <a:latin typeface="Constantia" pitchFamily="18" charset="0"/>
                <a:sym typeface="Constantia" pitchFamily="18" charset="0"/>
              </a:defRPr>
            </a:lvl3pPr>
            <a:lvl4pPr marL="1187450" indent="-209550" algn="l" rtl="0" eaLnBrk="1" fontAlgn="base" latinLnBrk="1" hangingPunct="1">
              <a:lnSpc>
                <a:spcPct val="100000"/>
              </a:lnSpc>
              <a:spcBef>
                <a:spcPct val="20000"/>
              </a:spcBef>
              <a:spcAft>
                <a:spcPct val="0"/>
              </a:spcAft>
              <a:buClr>
                <a:srgbClr val="0BD0D9"/>
              </a:buClr>
              <a:buSzPct val="65000"/>
              <a:buFont typeface="Wingdings 2" pitchFamily="18" charset="2"/>
              <a:buChar char=""/>
              <a:defRPr sz="2000" b="0" i="0" u="none" baseline="0">
                <a:solidFill>
                  <a:schemeClr val="dk1"/>
                </a:solidFill>
                <a:latin typeface="Constantia" pitchFamily="18" charset="0"/>
                <a:sym typeface="Constantia" pitchFamily="18" charset="0"/>
              </a:defRPr>
            </a:lvl4pPr>
            <a:lvl5pPr marL="1462087" indent="-209550" algn="l" rtl="0" eaLnBrk="1" fontAlgn="base" latinLnBrk="1" hangingPunct="1">
              <a:lnSpc>
                <a:spcPct val="100000"/>
              </a:lnSpc>
              <a:spcBef>
                <a:spcPct val="20000"/>
              </a:spcBef>
              <a:spcAft>
                <a:spcPct val="0"/>
              </a:spcAft>
              <a:buClr>
                <a:srgbClr val="10CF9B"/>
              </a:buClr>
              <a:buSzPct val="65000"/>
              <a:buFont typeface="Wingdings 2" pitchFamily="18" charset="2"/>
              <a:buChar char=""/>
              <a:defRPr sz="2000" b="0" i="0" u="none" baseline="0">
                <a:solidFill>
                  <a:schemeClr val="dk1"/>
                </a:solidFill>
                <a:latin typeface="Constantia" pitchFamily="18" charset="0"/>
                <a:sym typeface="Constantia" pitchFamily="18" charset="0"/>
              </a:defRPr>
            </a:lvl5pPr>
          </a:lstStyle>
          <a:p>
            <a:pPr marL="0" lvl="0" indent="0">
              <a:buNone/>
            </a:pPr>
            <a:r>
              <a:rPr lang="en-US" altLang="en-US" b="1"/>
              <a:t>Jindal Saw Limited</a:t>
            </a:r>
          </a:p>
          <a:p>
            <a:pPr marL="0" lvl="0" indent="0"/>
            <a:r>
              <a:rPr lang="en-US" altLang="en-US"/>
              <a:t>Plot No. A-1, Nandgaon Road, Upsidc Industrial Area, Mathura,, Kosi Kalan, Uttar Pradesh, 281403, India</a:t>
            </a:r>
          </a:p>
        </p:txBody>
      </p:sp>
    </p:spTree>
  </p:cSld>
  <p:clrMapOvr>
    <a:masterClrMapping/>
  </p:clrMapOvr>
  <p:transition>
    <p:wheel spokes="8"/>
  </p:transition>
</p:sld>
</file>

<file path=ppt/theme/theme1.xml><?xml version="1.0" encoding="utf-8"?>
<a:theme xmlns:a="http://schemas.openxmlformats.org/drawingml/2006/main" name="Office 主题">
  <a:themeElements>
    <a:clrScheme name="Default Color Scheme">
      <a:dk1>
        <a:srgbClr val="000000"/>
      </a:dk1>
      <a:lt1>
        <a:srgbClr val="FFFFFF"/>
      </a:lt1>
      <a:dk2>
        <a:srgbClr val="DBF5F9"/>
      </a:dk2>
      <a:lt2>
        <a:srgbClr val="04617B"/>
      </a:lt2>
      <a:accent1>
        <a:srgbClr val="0F6FC6"/>
      </a:accent1>
      <a:accent2>
        <a:srgbClr val="009DD9"/>
      </a:accent2>
      <a:accent3>
        <a:srgbClr val="FFFFFF"/>
      </a:accent3>
      <a:accent4>
        <a:srgbClr val="000000"/>
      </a:accent4>
      <a:accent5>
        <a:srgbClr val="AABBDF"/>
      </a:accent5>
      <a:accent6>
        <a:srgbClr val="008CC2"/>
      </a:accent6>
      <a:hlink>
        <a:srgbClr val="E2D700"/>
      </a:hlink>
      <a:folHlink>
        <a:srgbClr val="85DFD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Color Scheme 1">
        <a:dk1>
          <a:srgbClr val="000000"/>
        </a:dk1>
        <a:lt1>
          <a:srgbClr val="FFFFFF"/>
        </a:lt1>
        <a:dk2>
          <a:srgbClr val="DBF5F9"/>
        </a:dk2>
        <a:lt2>
          <a:srgbClr val="04617B"/>
        </a:lt2>
        <a:accent1>
          <a:srgbClr val="0F6FC6"/>
        </a:accent1>
        <a:accent2>
          <a:srgbClr val="009DD9"/>
        </a:accent2>
        <a:accent3>
          <a:srgbClr val="FFFFFF"/>
        </a:accent3>
        <a:accent4>
          <a:srgbClr val="000000"/>
        </a:accent4>
        <a:accent5>
          <a:srgbClr val="AABBDF"/>
        </a:accent5>
        <a:accent6>
          <a:srgbClr val="008CC2"/>
        </a:accent6>
        <a:hlink>
          <a:srgbClr val="E2D700"/>
        </a:hlink>
        <a:folHlink>
          <a:srgbClr val="85DFD0"/>
        </a:folHlink>
      </a:clrScheme>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984</Words>
  <PresentationFormat>Custom</PresentationFormat>
  <Paragraphs>59</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主题</vt:lpstr>
      <vt:lpstr> Session 2018- 2019  Department of Mechanical Engineering  UNIVERSITY  POLYTECHNIC  GLA UNIVERSITY, MATHURA </vt:lpstr>
      <vt:lpstr>Product name with brief description along with picture  </vt:lpstr>
      <vt:lpstr>Slide 3</vt:lpstr>
      <vt:lpstr>Introduction of industry</vt:lpstr>
      <vt:lpstr>Different products in jindal saw limited </vt:lpstr>
      <vt:lpstr>This product to manucturing in jindal saw limited</vt:lpstr>
      <vt:lpstr>Full discription product with picture </vt:lpstr>
      <vt:lpstr>Introduction of industry</vt:lpstr>
      <vt:lpstr>Company with full address </vt:lpstr>
      <vt:lpstr>Nature of besinuss of the industry</vt:lpstr>
      <vt:lpstr>This company is steel industry  </vt:lpstr>
      <vt:lpstr>The name of deparetment in company</vt:lpstr>
      <vt:lpstr>Datials about used machine in company   </vt:lpstr>
      <vt:lpstr>SHEARING MACHIN IN USE OF JINDAL SAW </vt:lpstr>
      <vt:lpstr>Industrial training</vt:lpstr>
      <vt:lpstr>AGE MILLER </vt:lpstr>
      <vt:lpstr>PICTURE OF AGE MILLER </vt:lpstr>
      <vt:lpstr>DATAIL ABOUT MACHINE YOUR WORK </vt:lpstr>
      <vt:lpstr>WHAT I LEARNED FROM INDUSTRIL TRAININIG </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2017 – 2018  Department of Mechanical Engineering  UNIVERSITY  POLYTECHNIC  GLA UNIVERSITY, MATHURA</dc:title>
  <dc:creator>gla</dc:creator>
  <cp:lastModifiedBy>dell</cp:lastModifiedBy>
  <cp:revision>1</cp:revision>
  <dcterms:created xsi:type="dcterms:W3CDTF">2017-08-21T11:57:33Z</dcterms:created>
  <dcterms:modified xsi:type="dcterms:W3CDTF">2018-09-11T15:10:44Z</dcterms:modified>
</cp:coreProperties>
</file>