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76" r:id="rId4"/>
    <p:sldId id="270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77" autoAdjust="0"/>
    <p:restoredTop sz="94660"/>
  </p:normalViewPr>
  <p:slideViewPr>
    <p:cSldViewPr>
      <p:cViewPr varScale="1">
        <p:scale>
          <a:sx n="78" d="100"/>
          <a:sy n="78" d="100"/>
        </p:scale>
        <p:origin x="210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10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000" dirty="0">
                <a:ea typeface="Droid Sans Fallback"/>
                <a:cs typeface="Times New Roman" pitchFamily="18" charset="0"/>
              </a:rPr>
              <a:t>Creating an Online Tour Guide for Domestic Tourists</a:t>
            </a:r>
            <a:br>
              <a:rPr lang="en-US" sz="2000" dirty="0">
                <a:ea typeface="Droid Sans Fallback"/>
                <a:cs typeface="Times New Roman" pitchFamily="18" charset="0"/>
              </a:rPr>
            </a:br>
            <a:r>
              <a:rPr lang="en-US" sz="2400" dirty="0">
                <a:ea typeface="Droid Sans Fallback"/>
                <a:cs typeface="Times New Roman" pitchFamily="18" charset="0"/>
              </a:rPr>
              <a:t>Project Synopsis Presentation </a:t>
            </a:r>
            <a:br>
              <a:rPr lang="en-US" sz="2400" dirty="0">
                <a:ea typeface="Droid Sans Fallback"/>
                <a:cs typeface="Times New Roman" pitchFamily="18" charset="0"/>
              </a:rPr>
            </a:br>
            <a:r>
              <a:rPr lang="en-US" sz="2000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Date: 05/12/2023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323783" y="1585264"/>
            <a:ext cx="4968552" cy="144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61224" y="61224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FACULTY OF ENGINEERING &amp; COMPUTING SCIENCES</a:t>
            </a: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TEERTHANKER 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01" y="485479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83968" y="30602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Laxman Singh Negi (TCA2165008)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Sujal</a:t>
            </a: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 Jain(TCA2165023)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Ayush Jain(TCA2165004)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733" y="3198719"/>
            <a:ext cx="3740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Project 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Mr. Vivek </a:t>
            </a:r>
            <a:r>
              <a:rPr lang="en-US" dirty="0" err="1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kumar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59" y="1863247"/>
            <a:ext cx="804174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Internship</a:t>
            </a:r>
            <a:r>
              <a:rPr lang="en-US" sz="26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(ECS 599) 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Degree :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B.Tech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/ MCA/ ….&gt;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\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23814"/>
            <a:ext cx="9144000" cy="5041489"/>
          </a:xfrm>
        </p:spPr>
        <p:txBody>
          <a:bodyPr>
            <a:normAutofit fontScale="85000" lnSpcReduction="20000"/>
          </a:bodyPr>
          <a:lstStyle/>
          <a:p>
            <a:r>
              <a:rPr lang="en-US" sz="2900" b="1" dirty="0"/>
              <a:t>Direct Booking: </a:t>
            </a:r>
            <a:r>
              <a:rPr lang="en-US" sz="2400" dirty="0"/>
              <a:t>Integration of a hotel booking system allows users to book accommodations directly through the portal, ensuring convenience and reliability.</a:t>
            </a:r>
          </a:p>
          <a:p>
            <a:r>
              <a:rPr lang="en-US" sz="2900" b="1" dirty="0"/>
              <a:t>Responsive Design: </a:t>
            </a:r>
            <a:r>
              <a:rPr lang="en-US" sz="2400" dirty="0"/>
              <a:t>Bootstrap's grid system and CSS enable responsive layouts, ensuring the website looks good and functions well on various devices, from desktops to mobile phones.</a:t>
            </a:r>
          </a:p>
          <a:p>
            <a:r>
              <a:rPr lang="en-US" sz="2900" b="1" dirty="0"/>
              <a:t>Interactive Elements: </a:t>
            </a:r>
            <a:r>
              <a:rPr lang="en-US" sz="2400" dirty="0"/>
              <a:t>Enables the addition of interactive features like dynamic content loading, form validation, and real-time updates without page reloads, enhancing user experience.</a:t>
            </a:r>
          </a:p>
          <a:p>
            <a:r>
              <a:rPr lang="en-IN" sz="2900" b="1" dirty="0"/>
              <a:t>User Experience Enhancement: </a:t>
            </a:r>
            <a:r>
              <a:rPr lang="en-US" sz="2400" dirty="0"/>
              <a:t>By combining these technologies(HTML , CSS, JavaScript and Bootstrap), the portal offer a smooth, visually appealing, and interactive user experience</a:t>
            </a:r>
            <a:r>
              <a:rPr lang="en-US" sz="2800" dirty="0"/>
              <a:t>. </a:t>
            </a:r>
            <a:endParaRPr lang="en-US" sz="2800" dirty="0">
              <a:latin typeface="Söhne"/>
            </a:endParaRPr>
          </a:p>
          <a:p>
            <a:r>
              <a:rPr lang="en-US" sz="2900" b="1" dirty="0">
                <a:latin typeface="Söhne"/>
              </a:rPr>
              <a:t>Consistency and Branding</a:t>
            </a:r>
            <a:r>
              <a:rPr lang="en-US" sz="2900" dirty="0">
                <a:latin typeface="Söhne"/>
              </a:rPr>
              <a:t>: </a:t>
            </a:r>
            <a:r>
              <a:rPr lang="en-US" sz="2400" dirty="0">
                <a:latin typeface="Söhne"/>
              </a:rPr>
              <a:t>CSS and Bootstrap help maintain consistency in styling.</a:t>
            </a:r>
          </a:p>
          <a:p>
            <a:r>
              <a:rPr lang="en-US" sz="2900" b="1" dirty="0">
                <a:latin typeface="Söhne"/>
              </a:rPr>
              <a:t>Cost-Effectiveness: </a:t>
            </a:r>
            <a:r>
              <a:rPr lang="en-US" sz="2400" dirty="0">
                <a:latin typeface="Söhne"/>
              </a:rPr>
              <a:t>Utilizing open-source technologies like HTML, CSS, JavaScript, and Bootstrap can reduce licensing costs and overall expenses in website development.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6262010"/>
            <a:ext cx="8318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</a:t>
            </a:r>
            <a:r>
              <a:rPr lang="en-US" sz="1600" b="1" i="1" dirty="0">
                <a:solidFill>
                  <a:srgbClr val="FFFF00"/>
                </a:solidFill>
              </a:rPr>
              <a:t> Mention advantage from this project, the audience/ users who will get benefitted</a:t>
            </a:r>
            <a:endParaRPr lang="en-IN" sz="1600" b="1" i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69440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öhne"/>
              </a:rPr>
              <a:t>.</a:t>
            </a:r>
          </a:p>
          <a:p>
            <a:endParaRPr lang="en-I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References, if any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Team Details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298600"/>
            <a:ext cx="4915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Mention Team Names &amp; their role in project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54043"/>
              </p:ext>
            </p:extLst>
          </p:nvPr>
        </p:nvGraphicFramePr>
        <p:xfrm>
          <a:off x="386882" y="1372628"/>
          <a:ext cx="8361582" cy="149729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877119">
                  <a:extLst>
                    <a:ext uri="{9D8B030D-6E8A-4147-A177-3AD203B41FA5}">
                      <a16:colId xmlns:a16="http://schemas.microsoft.com/office/drawing/2014/main" val="3341467042"/>
                    </a:ext>
                  </a:extLst>
                </a:gridCol>
                <a:gridCol w="2484463">
                  <a:extLst>
                    <a:ext uri="{9D8B030D-6E8A-4147-A177-3AD203B41FA5}">
                      <a16:colId xmlns:a16="http://schemas.microsoft.com/office/drawing/2014/main" val="4186870229"/>
                    </a:ext>
                  </a:extLst>
                </a:gridCol>
              </a:tblGrid>
              <a:tr h="51298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Student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531479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1-Laxman Singh Negi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Developer, Testing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163912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2-Sujal Jain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Developer , Testing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564458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3-Ayush Jain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Developer , Testing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4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 Objective: </a:t>
            </a:r>
            <a:r>
              <a:rPr lang="en-US" sz="2000" dirty="0">
                <a:latin typeface="Söhne"/>
              </a:rPr>
              <a:t>Develop a user-friendly  online tour guide portal for domestic tourists that helps folks to travel around their own country easily.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Enhancements: </a:t>
            </a:r>
            <a:r>
              <a:rPr lang="en-US" sz="2000" dirty="0">
                <a:latin typeface="Söhne"/>
              </a:rPr>
              <a:t>Focus on user experienced and convenience.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Platform Features: </a:t>
            </a: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*User-friendly website with comprehensive local information.</a:t>
            </a: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*Integrated hotel room booking system.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Booking Convenience: </a:t>
            </a:r>
            <a:r>
              <a:rPr lang="en-US" sz="2000" dirty="0">
                <a:latin typeface="Söhne"/>
              </a:rPr>
              <a:t>Direct hotel reservation through the platform.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Dynamic Content: </a:t>
            </a:r>
            <a:r>
              <a:rPr lang="en-US" sz="2000" dirty="0">
                <a:latin typeface="Söhne"/>
              </a:rPr>
              <a:t>Use JS to dynamically load content without refreshing the page.</a:t>
            </a:r>
            <a:endParaRPr lang="en-US" sz="2500" b="1" dirty="0">
              <a:latin typeface="Söhne"/>
            </a:endParaRP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Responsive Design: </a:t>
            </a:r>
            <a:r>
              <a:rPr lang="en-US" sz="2000" dirty="0">
                <a:latin typeface="Söhne"/>
              </a:rPr>
              <a:t>Utilizing the bootstrap for creating a layout that adapts to various screens. </a:t>
            </a:r>
          </a:p>
          <a:p>
            <a:pPr marL="0" indent="0">
              <a:buNone/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Functionality: </a:t>
            </a:r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Main Menu and Navigation serve as the backbone of the user interface, providing intuitive access to various sections of the platform.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Söhne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Project Brief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298600"/>
            <a:ext cx="6188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Mention brief about the project and it’s functions/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IN" b="1" dirty="0"/>
              <a:t>Front-end Technologies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1-HTML (Hyper Text Markup Language)</a:t>
            </a:r>
          </a:p>
          <a:p>
            <a:pPr marL="0" indent="0">
              <a:buNone/>
            </a:pPr>
            <a:r>
              <a:rPr lang="en-IN" dirty="0"/>
              <a:t>2- CSS (Cascading Style Sheets)</a:t>
            </a:r>
          </a:p>
          <a:p>
            <a:pPr marL="0" indent="0">
              <a:buNone/>
            </a:pPr>
            <a:r>
              <a:rPr lang="en-IN" dirty="0"/>
              <a:t>3-JavaScript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  Frame Work: </a:t>
            </a:r>
            <a:r>
              <a:rPr lang="en-IN" dirty="0"/>
              <a:t>Bootstrap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b="1" dirty="0"/>
              <a:t>Software Requirement: </a:t>
            </a:r>
            <a:r>
              <a:rPr lang="en-IN" dirty="0"/>
              <a:t>Visual Studio(VS) Code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Methodologies/ Technologies/ Tools to be used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84379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2C0CD0-45BA-BA2E-2D51-083EDE7E2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48279"/>
            <a:ext cx="8640960" cy="516060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Context Diagram (Overall Project)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4C7C84-9EED-35F9-614C-0800AD25A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439"/>
            <a:ext cx="8964488" cy="483083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Entity Relationship Diagram (ERD)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Data Flow Diagram (DFD)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496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Add more slides, if required to show all DFDs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748C5A-8955-8447-AE10-FB8AD8609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48279"/>
            <a:ext cx="6014598" cy="5198680"/>
          </a:xfrm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Flow Chart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2889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This slide is optional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C4A0B67-5D5E-DA08-9DDB-28E0117AA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70" y="889864"/>
            <a:ext cx="5714906" cy="5275440"/>
          </a:xfrm>
        </p:spPr>
      </p:pic>
    </p:spTree>
    <p:extLst>
      <p:ext uri="{BB962C8B-B14F-4D97-AF65-F5344CB8AC3E}">
        <p14:creationId xmlns:p14="http://schemas.microsoft.com/office/powerpoint/2010/main" val="256092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Use Case Diagram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6989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This slide is optional. May add more slide, if the details are available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75C70CB-81D6-BBCA-884C-9BC74E213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7" y="1017952"/>
            <a:ext cx="8216411" cy="5118054"/>
          </a:xfrm>
        </p:spPr>
      </p:pic>
    </p:spTree>
    <p:extLst>
      <p:ext uri="{BB962C8B-B14F-4D97-AF65-F5344CB8AC3E}">
        <p14:creationId xmlns:p14="http://schemas.microsoft.com/office/powerpoint/2010/main" val="273713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595</Words>
  <Application>Microsoft Office PowerPoint</Application>
  <PresentationFormat>On-screen Show (4:3)</PresentationFormat>
  <Paragraphs>100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Söhne</vt:lpstr>
      <vt:lpstr>Office Theme</vt:lpstr>
      <vt:lpstr>Creating an Online Tour Guide for Domestic Tourists Project Synopsis Presentation  Date: 05/12/2023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\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Laxman singh negi</cp:lastModifiedBy>
  <cp:revision>103</cp:revision>
  <dcterms:created xsi:type="dcterms:W3CDTF">2016-07-30T14:16:51Z</dcterms:created>
  <dcterms:modified xsi:type="dcterms:W3CDTF">2023-12-04T12:33:53Z</dcterms:modified>
</cp:coreProperties>
</file>