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78" d="100"/>
          <a:sy n="78" d="100"/>
        </p:scale>
        <p:origin x="21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youtu.be/HD13eq_Pmp8?feature=shared" TargetMode="External"/><Relationship Id="rId7" Type="http://schemas.openxmlformats.org/officeDocument/2006/relationships/hyperlink" Target="https://youtu.be/VqCgcpAypFQ?feature=shar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-qfEOE4vtxE?feature=shared" TargetMode="External"/><Relationship Id="rId5" Type="http://schemas.openxmlformats.org/officeDocument/2006/relationships/hyperlink" Target="https://youtu.be/8dWL3wF_OMw?feature=shared" TargetMode="External"/><Relationship Id="rId4" Type="http://schemas.openxmlformats.org/officeDocument/2006/relationships/hyperlink" Target="https://youtu.be/wRNinF7YQqQ?feature=shar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Creating an Online Tour Guide Portal for Domestic Tourists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05/12/2023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30602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Ayush Jain(TCA2165004)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Laxman Singh Negi (TCA2165008)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Sujal</a:t>
            </a: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 Jain(TCA2165023)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Vivek </a:t>
            </a: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kumar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Internship</a:t>
            </a:r>
            <a:r>
              <a:rPr lang="en-US" sz="26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(ECS 599)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B.TECH(Data Science – T.C.S, 5</a:t>
            </a:r>
            <a:r>
              <a:rPr lang="en-US" sz="2000" b="1" baseline="30000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semester) 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23814"/>
            <a:ext cx="9144000" cy="5041489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/>
              <a:t>Direct Booking: </a:t>
            </a:r>
            <a:r>
              <a:rPr lang="en-US" sz="2400" dirty="0"/>
              <a:t>Integration of a hotel booking system allows users to book accommodations directly through the portal, ensuring convenience and reliability.</a:t>
            </a:r>
          </a:p>
          <a:p>
            <a:r>
              <a:rPr lang="en-US" sz="2900" b="1" dirty="0"/>
              <a:t>Responsive Design: </a:t>
            </a:r>
            <a:r>
              <a:rPr lang="en-US" sz="2400" dirty="0"/>
              <a:t>Bootstrap's grid system and CSS enable responsive layouts, ensuring the website looks good and functions well on various devices, from desktops to mobile phones.</a:t>
            </a:r>
          </a:p>
          <a:p>
            <a:r>
              <a:rPr lang="en-US" sz="2900" b="1" dirty="0"/>
              <a:t>Interactive Elements: </a:t>
            </a:r>
            <a:r>
              <a:rPr lang="en-US" sz="2400" dirty="0"/>
              <a:t>Enables the addition of interactive features like dynamic content loading, form validation, and real-time updates without page reloads, enhancing user experience.</a:t>
            </a:r>
          </a:p>
          <a:p>
            <a:r>
              <a:rPr lang="en-IN" sz="2900" b="1" dirty="0"/>
              <a:t>User Experience Enhancement: </a:t>
            </a:r>
            <a:r>
              <a:rPr lang="en-US" sz="2400" dirty="0"/>
              <a:t>By combining these technologies(HTML , CSS, JavaScript and Bootstrap), the portal offer a smooth, visually appealing, and interactive user experience</a:t>
            </a:r>
            <a:r>
              <a:rPr lang="en-US" sz="2800" dirty="0"/>
              <a:t>. </a:t>
            </a:r>
            <a:endParaRPr lang="en-US" sz="2800" dirty="0">
              <a:latin typeface="Söhne"/>
            </a:endParaRPr>
          </a:p>
          <a:p>
            <a:r>
              <a:rPr lang="en-US" sz="2900" b="1" dirty="0">
                <a:latin typeface="Söhne"/>
              </a:rPr>
              <a:t>Consistency and Branding</a:t>
            </a:r>
            <a:r>
              <a:rPr lang="en-US" sz="2900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CSS and Bootstrap help maintain consistency in styling.</a:t>
            </a:r>
          </a:p>
          <a:p>
            <a:r>
              <a:rPr lang="en-US" sz="2900" b="1" dirty="0">
                <a:latin typeface="Söhne"/>
              </a:rPr>
              <a:t>Cost-Effectiveness: </a:t>
            </a:r>
            <a:r>
              <a:rPr lang="en-US" sz="2400" dirty="0">
                <a:latin typeface="Söhne"/>
              </a:rPr>
              <a:t>Utilizing open-source technologies like HTML, CSS, JavaScript, and Bootstrap can reduce licensing costs and overall expenses in website development.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41160"/>
            <a:ext cx="9144000" cy="472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öhne"/>
              </a:rPr>
              <a:t>1-HTML: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3"/>
              </a:rPr>
              <a:t>https://youtu.be/HD13eq_Pmp8?feature=shared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2- CSS: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4"/>
              </a:rPr>
              <a:t>https://youtu.be/wRNinF7YQqQ?feature=shared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3-JavaScript: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5"/>
              </a:rPr>
              <a:t>https://youtu.be/8dWL3wF_OMw?feature=shared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4-BootStrap: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(</a:t>
            </a:r>
            <a:r>
              <a:rPr lang="en-US" sz="2000" dirty="0">
                <a:latin typeface="Söhne"/>
                <a:hlinkClick r:id="rId6"/>
              </a:rPr>
              <a:t>https://youtu.be/-qfEOE4vtxE?feature=shared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5-Visual Studio Code: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7"/>
              </a:rPr>
              <a:t>https://youtu.be/VqCgcpAypFQ?feature=shared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References;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92688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54043"/>
              </p:ext>
            </p:extLst>
          </p:nvPr>
        </p:nvGraphicFramePr>
        <p:xfrm>
          <a:off x="386882" y="1372628"/>
          <a:ext cx="8361582" cy="14972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1-Laxman Singh Negi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2-Sujal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3-Ayush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Objective: </a:t>
            </a:r>
            <a:r>
              <a:rPr lang="en-US" sz="2000" dirty="0">
                <a:latin typeface="Söhne"/>
              </a:rPr>
              <a:t>Develop a user-friendly  online tour guide portal for domestic tourists that helps folks to travel around their own country easily.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Enhancements: </a:t>
            </a:r>
            <a:r>
              <a:rPr lang="en-US" sz="2000" dirty="0">
                <a:latin typeface="Söhne"/>
              </a:rPr>
              <a:t>Focus on user experienced and convenience.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Platform Features: 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*User-friendly website with comprehensive local information.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*Integrated hotel room booking system.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Booking Convenience: </a:t>
            </a:r>
            <a:r>
              <a:rPr lang="en-US" sz="2000" dirty="0">
                <a:latin typeface="Söhne"/>
              </a:rPr>
              <a:t>Direct hotel reservation through the platform.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Dynamic Content: </a:t>
            </a:r>
            <a:r>
              <a:rPr lang="en-US" sz="2000" dirty="0">
                <a:latin typeface="Söhne"/>
              </a:rPr>
              <a:t>Use JS to dynamically load content without refreshing the page.</a:t>
            </a:r>
            <a:endParaRPr lang="en-US" sz="2500" b="1" dirty="0">
              <a:latin typeface="Söhne"/>
            </a:endParaRP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Responsive Design: </a:t>
            </a:r>
            <a:r>
              <a:rPr lang="en-US" sz="2000" dirty="0">
                <a:latin typeface="Söhne"/>
              </a:rPr>
              <a:t>Utilizing the bootstrap for creating a layout that adapts to various screens. </a:t>
            </a:r>
          </a:p>
          <a:p>
            <a:pPr marL="0" indent="0"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Functionality: </a:t>
            </a: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Menu and Navigation serve as the backbone of the user interface, providing intuitive access to various sections of the platform.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Söhn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b="1" dirty="0"/>
              <a:t>Front-end Technologies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1-HTML (Hyper Text Markup Language)</a:t>
            </a:r>
          </a:p>
          <a:p>
            <a:pPr marL="0" indent="0">
              <a:buNone/>
            </a:pPr>
            <a:r>
              <a:rPr lang="en-IN" dirty="0"/>
              <a:t>2- CSS (Cascading Style Sheets)</a:t>
            </a:r>
          </a:p>
          <a:p>
            <a:pPr marL="0" indent="0">
              <a:buNone/>
            </a:pPr>
            <a:r>
              <a:rPr lang="en-IN" dirty="0"/>
              <a:t>3-JavaScript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Frame Work: </a:t>
            </a:r>
            <a:r>
              <a:rPr lang="en-IN" dirty="0"/>
              <a:t>Bootstrap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Software Requirement: </a:t>
            </a:r>
            <a:r>
              <a:rPr lang="en-IN" dirty="0"/>
              <a:t>Visual Studio(VS)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Web browser: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(Chrome, Firefox, Safari, etc.)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A1321E-F826-DF8E-4C85-30213D14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46438"/>
            <a:ext cx="8856984" cy="5062450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4C7C84-9EED-35F9-614C-0800AD25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439"/>
            <a:ext cx="8964488" cy="483083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748C5A-8955-8447-AE10-FB8AD860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48279"/>
            <a:ext cx="6014598" cy="5198680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A0B67-5D5E-DA08-9DDB-28E0117A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0" y="889864"/>
            <a:ext cx="5714906" cy="5275440"/>
          </a:xfrm>
        </p:spPr>
      </p:pic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5C70CB-81D6-BBCA-884C-9BC74E21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" y="1017952"/>
            <a:ext cx="8216411" cy="5118054"/>
          </a:xfrm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583</Words>
  <Application>Microsoft Office PowerPoint</Application>
  <PresentationFormat>On-screen Show (4:3)</PresentationFormat>
  <Paragraphs>96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Office Theme</vt:lpstr>
      <vt:lpstr>Creating an Online Tour Guide Portal for Domestic Tourists Project Synopsis Presentation  Date: 05/12/2023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Laxman singh negi</cp:lastModifiedBy>
  <cp:revision>110</cp:revision>
  <dcterms:created xsi:type="dcterms:W3CDTF">2016-07-30T14:16:51Z</dcterms:created>
  <dcterms:modified xsi:type="dcterms:W3CDTF">2023-12-11T12:52:45Z</dcterms:modified>
</cp:coreProperties>
</file>